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32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9A86-D168-4978-A947-D1D909756B4F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63B7-49AF-4583-92C6-56EA651B2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57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9A86-D168-4978-A947-D1D909756B4F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63B7-49AF-4583-92C6-56EA651B2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69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9A86-D168-4978-A947-D1D909756B4F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63B7-49AF-4583-92C6-56EA651B2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500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9A86-D168-4978-A947-D1D909756B4F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63B7-49AF-4583-92C6-56EA651B2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696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9A86-D168-4978-A947-D1D909756B4F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63B7-49AF-4583-92C6-56EA651B2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950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9A86-D168-4978-A947-D1D909756B4F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63B7-49AF-4583-92C6-56EA651B2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9A86-D168-4978-A947-D1D909756B4F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63B7-49AF-4583-92C6-56EA651B2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559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9A86-D168-4978-A947-D1D909756B4F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63B7-49AF-4583-92C6-56EA651B2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2886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9A86-D168-4978-A947-D1D909756B4F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63B7-49AF-4583-92C6-56EA651B2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487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9A86-D168-4978-A947-D1D909756B4F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63B7-49AF-4583-92C6-56EA651B2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45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9A86-D168-4978-A947-D1D909756B4F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63B7-49AF-4583-92C6-56EA651B2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71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89A86-D168-4978-A947-D1D909756B4F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A63B7-49AF-4583-92C6-56EA651B2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154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g object 16">
            <a:extLst>
              <a:ext uri="{FF2B5EF4-FFF2-40B4-BE49-F238E27FC236}">
                <a16:creationId xmlns:a16="http://schemas.microsoft.com/office/drawing/2014/main" id="{6A56BFC9-0199-8B0E-FADD-24D3AC88B56D}"/>
              </a:ext>
            </a:extLst>
          </p:cNvPr>
          <p:cNvSpPr/>
          <p:nvPr/>
        </p:nvSpPr>
        <p:spPr>
          <a:xfrm>
            <a:off x="-9022" y="-15262"/>
            <a:ext cx="6902093" cy="9921262"/>
          </a:xfrm>
          <a:custGeom>
            <a:avLst/>
            <a:gdLst/>
            <a:ahLst/>
            <a:cxnLst/>
            <a:rect l="l" t="t" r="r" b="b"/>
            <a:pathLst>
              <a:path w="7562850" h="7045325">
                <a:moveTo>
                  <a:pt x="0" y="7044967"/>
                </a:moveTo>
                <a:lnTo>
                  <a:pt x="7562849" y="7044967"/>
                </a:lnTo>
                <a:lnTo>
                  <a:pt x="7562849" y="0"/>
                </a:lnTo>
                <a:lnTo>
                  <a:pt x="0" y="0"/>
                </a:lnTo>
                <a:lnTo>
                  <a:pt x="0" y="7044967"/>
                </a:lnTo>
                <a:close/>
              </a:path>
            </a:pathLst>
          </a:custGeom>
          <a:solidFill>
            <a:srgbClr val="C2E2E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132" name="グループ化 131">
            <a:extLst>
              <a:ext uri="{FF2B5EF4-FFF2-40B4-BE49-F238E27FC236}">
                <a16:creationId xmlns:a16="http://schemas.microsoft.com/office/drawing/2014/main" id="{7A9F2C34-1BDC-DF72-9D4D-850AFD7660B8}"/>
              </a:ext>
            </a:extLst>
          </p:cNvPr>
          <p:cNvGrpSpPr/>
          <p:nvPr/>
        </p:nvGrpSpPr>
        <p:grpSpPr>
          <a:xfrm>
            <a:off x="-29031" y="2848914"/>
            <a:ext cx="6938085" cy="6430367"/>
            <a:chOff x="-29031" y="2930802"/>
            <a:chExt cx="6938085" cy="6430367"/>
          </a:xfrm>
        </p:grpSpPr>
        <p:sp>
          <p:nvSpPr>
            <p:cNvPr id="11" name="bg object 23">
              <a:extLst>
                <a:ext uri="{FF2B5EF4-FFF2-40B4-BE49-F238E27FC236}">
                  <a16:creationId xmlns:a16="http://schemas.microsoft.com/office/drawing/2014/main" id="{5033174F-E647-1E23-2E05-C8181BB4A546}"/>
                </a:ext>
              </a:extLst>
            </p:cNvPr>
            <p:cNvSpPr/>
            <p:nvPr/>
          </p:nvSpPr>
          <p:spPr>
            <a:xfrm>
              <a:off x="-29031" y="2930802"/>
              <a:ext cx="2782983" cy="1676400"/>
            </a:xfrm>
            <a:custGeom>
              <a:avLst/>
              <a:gdLst/>
              <a:ahLst/>
              <a:cxnLst/>
              <a:rect l="l" t="t" r="r" b="b"/>
              <a:pathLst>
                <a:path w="2759710" h="1676400">
                  <a:moveTo>
                    <a:pt x="1404747" y="1244600"/>
                  </a:moveTo>
                  <a:lnTo>
                    <a:pt x="1398219" y="1231900"/>
                  </a:lnTo>
                  <a:lnTo>
                    <a:pt x="1399324" y="1244600"/>
                  </a:lnTo>
                  <a:lnTo>
                    <a:pt x="1404747" y="1244600"/>
                  </a:lnTo>
                  <a:close/>
                </a:path>
                <a:path w="2759710" h="1676400">
                  <a:moveTo>
                    <a:pt x="1407604" y="1263129"/>
                  </a:moveTo>
                  <a:lnTo>
                    <a:pt x="1407312" y="1262773"/>
                  </a:lnTo>
                  <a:lnTo>
                    <a:pt x="1407083" y="1262278"/>
                  </a:lnTo>
                  <a:lnTo>
                    <a:pt x="1405026" y="1261643"/>
                  </a:lnTo>
                  <a:lnTo>
                    <a:pt x="1404645" y="1264780"/>
                  </a:lnTo>
                  <a:lnTo>
                    <a:pt x="1407604" y="1263129"/>
                  </a:lnTo>
                  <a:close/>
                </a:path>
                <a:path w="2759710" h="1676400">
                  <a:moveTo>
                    <a:pt x="1415186" y="1231900"/>
                  </a:moveTo>
                  <a:lnTo>
                    <a:pt x="1412189" y="1231900"/>
                  </a:lnTo>
                  <a:lnTo>
                    <a:pt x="1404747" y="1244600"/>
                  </a:lnTo>
                  <a:lnTo>
                    <a:pt x="1411058" y="1244600"/>
                  </a:lnTo>
                  <a:lnTo>
                    <a:pt x="1415186" y="1231900"/>
                  </a:lnTo>
                  <a:close/>
                </a:path>
                <a:path w="2759710" h="1676400">
                  <a:moveTo>
                    <a:pt x="1418755" y="1149781"/>
                  </a:moveTo>
                  <a:lnTo>
                    <a:pt x="1418094" y="1149972"/>
                  </a:lnTo>
                  <a:lnTo>
                    <a:pt x="1418691" y="1150277"/>
                  </a:lnTo>
                  <a:lnTo>
                    <a:pt x="1418755" y="1149781"/>
                  </a:lnTo>
                  <a:close/>
                </a:path>
                <a:path w="2759710" h="1676400">
                  <a:moveTo>
                    <a:pt x="1565516" y="552996"/>
                  </a:moveTo>
                  <a:lnTo>
                    <a:pt x="1565186" y="553199"/>
                  </a:lnTo>
                  <a:lnTo>
                    <a:pt x="1565516" y="553402"/>
                  </a:lnTo>
                  <a:lnTo>
                    <a:pt x="1565516" y="552996"/>
                  </a:lnTo>
                  <a:close/>
                </a:path>
                <a:path w="2759710" h="1676400">
                  <a:moveTo>
                    <a:pt x="1565516" y="551535"/>
                  </a:moveTo>
                  <a:lnTo>
                    <a:pt x="1565186" y="551738"/>
                  </a:lnTo>
                  <a:lnTo>
                    <a:pt x="1565516" y="551942"/>
                  </a:lnTo>
                  <a:lnTo>
                    <a:pt x="1565516" y="551535"/>
                  </a:lnTo>
                  <a:close/>
                </a:path>
                <a:path w="2759710" h="1676400">
                  <a:moveTo>
                    <a:pt x="1565846" y="546100"/>
                  </a:moveTo>
                  <a:lnTo>
                    <a:pt x="1565275" y="533400"/>
                  </a:lnTo>
                  <a:lnTo>
                    <a:pt x="1561490" y="533400"/>
                  </a:lnTo>
                  <a:lnTo>
                    <a:pt x="1560753" y="546100"/>
                  </a:lnTo>
                  <a:lnTo>
                    <a:pt x="1565846" y="546100"/>
                  </a:lnTo>
                  <a:close/>
                </a:path>
                <a:path w="2759710" h="1676400">
                  <a:moveTo>
                    <a:pt x="1566341" y="552475"/>
                  </a:moveTo>
                  <a:lnTo>
                    <a:pt x="1565516" y="551942"/>
                  </a:lnTo>
                  <a:lnTo>
                    <a:pt x="1565516" y="552996"/>
                  </a:lnTo>
                  <a:lnTo>
                    <a:pt x="1566341" y="552475"/>
                  </a:lnTo>
                  <a:close/>
                </a:path>
                <a:path w="2759710" h="1676400">
                  <a:moveTo>
                    <a:pt x="1600835" y="556171"/>
                  </a:moveTo>
                  <a:lnTo>
                    <a:pt x="1600593" y="556310"/>
                  </a:lnTo>
                  <a:lnTo>
                    <a:pt x="1600835" y="556387"/>
                  </a:lnTo>
                  <a:lnTo>
                    <a:pt x="1600835" y="556171"/>
                  </a:lnTo>
                  <a:close/>
                </a:path>
                <a:path w="2759710" h="1676400">
                  <a:moveTo>
                    <a:pt x="1600847" y="557695"/>
                  </a:moveTo>
                  <a:lnTo>
                    <a:pt x="1600606" y="557847"/>
                  </a:lnTo>
                  <a:lnTo>
                    <a:pt x="1600847" y="557961"/>
                  </a:lnTo>
                  <a:lnTo>
                    <a:pt x="1600847" y="557695"/>
                  </a:lnTo>
                  <a:close/>
                </a:path>
                <a:path w="2759710" h="1676400">
                  <a:moveTo>
                    <a:pt x="1602282" y="556806"/>
                  </a:moveTo>
                  <a:lnTo>
                    <a:pt x="1600835" y="556387"/>
                  </a:lnTo>
                  <a:lnTo>
                    <a:pt x="1600847" y="557695"/>
                  </a:lnTo>
                  <a:lnTo>
                    <a:pt x="1601368" y="557326"/>
                  </a:lnTo>
                  <a:lnTo>
                    <a:pt x="1602282" y="556806"/>
                  </a:lnTo>
                  <a:close/>
                </a:path>
                <a:path w="2759710" h="1676400">
                  <a:moveTo>
                    <a:pt x="2235657" y="873772"/>
                  </a:moveTo>
                  <a:lnTo>
                    <a:pt x="2235365" y="863600"/>
                  </a:lnTo>
                  <a:lnTo>
                    <a:pt x="2234298" y="876300"/>
                  </a:lnTo>
                  <a:lnTo>
                    <a:pt x="2235657" y="873772"/>
                  </a:lnTo>
                  <a:close/>
                </a:path>
                <a:path w="2759710" h="1676400">
                  <a:moveTo>
                    <a:pt x="2759595" y="1676400"/>
                  </a:moveTo>
                  <a:lnTo>
                    <a:pt x="2759278" y="1663700"/>
                  </a:lnTo>
                  <a:lnTo>
                    <a:pt x="2757754" y="1663700"/>
                  </a:lnTo>
                  <a:lnTo>
                    <a:pt x="2757640" y="1524000"/>
                  </a:lnTo>
                  <a:lnTo>
                    <a:pt x="2757627" y="1270000"/>
                  </a:lnTo>
                  <a:lnTo>
                    <a:pt x="2757614" y="1231900"/>
                  </a:lnTo>
                  <a:lnTo>
                    <a:pt x="2752775" y="1219200"/>
                  </a:lnTo>
                  <a:lnTo>
                    <a:pt x="2752953" y="1206500"/>
                  </a:lnTo>
                  <a:lnTo>
                    <a:pt x="2747505" y="1193800"/>
                  </a:lnTo>
                  <a:lnTo>
                    <a:pt x="2727121" y="1193800"/>
                  </a:lnTo>
                  <a:lnTo>
                    <a:pt x="2720568" y="1206500"/>
                  </a:lnTo>
                  <a:lnTo>
                    <a:pt x="2710446" y="1206500"/>
                  </a:lnTo>
                  <a:lnTo>
                    <a:pt x="2710383" y="1219200"/>
                  </a:lnTo>
                  <a:lnTo>
                    <a:pt x="2707767" y="1219200"/>
                  </a:lnTo>
                  <a:lnTo>
                    <a:pt x="2705811" y="1206500"/>
                  </a:lnTo>
                  <a:lnTo>
                    <a:pt x="2704884" y="1193800"/>
                  </a:lnTo>
                  <a:lnTo>
                    <a:pt x="2691777" y="1193800"/>
                  </a:lnTo>
                  <a:lnTo>
                    <a:pt x="2690368" y="1181100"/>
                  </a:lnTo>
                  <a:lnTo>
                    <a:pt x="2693428" y="1168400"/>
                  </a:lnTo>
                  <a:lnTo>
                    <a:pt x="2688894" y="1168400"/>
                  </a:lnTo>
                  <a:lnTo>
                    <a:pt x="2689060" y="1181100"/>
                  </a:lnTo>
                  <a:lnTo>
                    <a:pt x="2688450" y="1193800"/>
                  </a:lnTo>
                  <a:lnTo>
                    <a:pt x="2687688" y="1206500"/>
                  </a:lnTo>
                  <a:lnTo>
                    <a:pt x="2687383" y="1219200"/>
                  </a:lnTo>
                  <a:lnTo>
                    <a:pt x="2686583" y="1231900"/>
                  </a:lnTo>
                  <a:lnTo>
                    <a:pt x="2680551" y="1219200"/>
                  </a:lnTo>
                  <a:lnTo>
                    <a:pt x="2664320" y="1219200"/>
                  </a:lnTo>
                  <a:lnTo>
                    <a:pt x="2659138" y="1231900"/>
                  </a:lnTo>
                  <a:lnTo>
                    <a:pt x="2651048" y="1219200"/>
                  </a:lnTo>
                  <a:lnTo>
                    <a:pt x="2649004" y="1219200"/>
                  </a:lnTo>
                  <a:lnTo>
                    <a:pt x="2649118" y="1181100"/>
                  </a:lnTo>
                  <a:lnTo>
                    <a:pt x="2646781" y="1181100"/>
                  </a:lnTo>
                  <a:lnTo>
                    <a:pt x="2646324" y="1206500"/>
                  </a:lnTo>
                  <a:lnTo>
                    <a:pt x="2645829" y="1219200"/>
                  </a:lnTo>
                  <a:lnTo>
                    <a:pt x="2643479" y="1231900"/>
                  </a:lnTo>
                  <a:lnTo>
                    <a:pt x="2632900" y="1231900"/>
                  </a:lnTo>
                  <a:lnTo>
                    <a:pt x="2628989" y="1219200"/>
                  </a:lnTo>
                  <a:lnTo>
                    <a:pt x="2618244" y="1231900"/>
                  </a:lnTo>
                  <a:lnTo>
                    <a:pt x="2615196" y="1231900"/>
                  </a:lnTo>
                  <a:lnTo>
                    <a:pt x="2614866" y="1219200"/>
                  </a:lnTo>
                  <a:lnTo>
                    <a:pt x="2614460" y="1130300"/>
                  </a:lnTo>
                  <a:lnTo>
                    <a:pt x="2571343" y="1130300"/>
                  </a:lnTo>
                  <a:lnTo>
                    <a:pt x="2569578" y="1117600"/>
                  </a:lnTo>
                  <a:lnTo>
                    <a:pt x="2569451" y="1117600"/>
                  </a:lnTo>
                  <a:lnTo>
                    <a:pt x="2569692" y="1104900"/>
                  </a:lnTo>
                  <a:lnTo>
                    <a:pt x="2569210" y="1092200"/>
                  </a:lnTo>
                  <a:lnTo>
                    <a:pt x="2511221" y="1092200"/>
                  </a:lnTo>
                  <a:lnTo>
                    <a:pt x="2506853" y="1104900"/>
                  </a:lnTo>
                  <a:lnTo>
                    <a:pt x="2506180" y="1092200"/>
                  </a:lnTo>
                  <a:lnTo>
                    <a:pt x="2505964" y="1066800"/>
                  </a:lnTo>
                  <a:lnTo>
                    <a:pt x="2505900" y="1028700"/>
                  </a:lnTo>
                  <a:lnTo>
                    <a:pt x="2505799" y="977900"/>
                  </a:lnTo>
                  <a:lnTo>
                    <a:pt x="2505672" y="889000"/>
                  </a:lnTo>
                  <a:lnTo>
                    <a:pt x="2505735" y="873772"/>
                  </a:lnTo>
                  <a:lnTo>
                    <a:pt x="2505443" y="850900"/>
                  </a:lnTo>
                  <a:lnTo>
                    <a:pt x="2492184" y="850900"/>
                  </a:lnTo>
                  <a:lnTo>
                    <a:pt x="2488234" y="838200"/>
                  </a:lnTo>
                  <a:lnTo>
                    <a:pt x="2447391" y="838200"/>
                  </a:lnTo>
                  <a:lnTo>
                    <a:pt x="2445296" y="825500"/>
                  </a:lnTo>
                  <a:lnTo>
                    <a:pt x="2440267" y="825500"/>
                  </a:lnTo>
                  <a:lnTo>
                    <a:pt x="2432367" y="838200"/>
                  </a:lnTo>
                  <a:lnTo>
                    <a:pt x="2421674" y="825500"/>
                  </a:lnTo>
                  <a:lnTo>
                    <a:pt x="2400287" y="825500"/>
                  </a:lnTo>
                  <a:lnTo>
                    <a:pt x="2383028" y="838200"/>
                  </a:lnTo>
                  <a:lnTo>
                    <a:pt x="2364790" y="850900"/>
                  </a:lnTo>
                  <a:lnTo>
                    <a:pt x="2358555" y="850900"/>
                  </a:lnTo>
                  <a:lnTo>
                    <a:pt x="2357348" y="863600"/>
                  </a:lnTo>
                  <a:lnTo>
                    <a:pt x="2241092" y="863600"/>
                  </a:lnTo>
                  <a:lnTo>
                    <a:pt x="2235657" y="873772"/>
                  </a:lnTo>
                  <a:lnTo>
                    <a:pt x="2235720" y="876300"/>
                  </a:lnTo>
                  <a:lnTo>
                    <a:pt x="2234298" y="876300"/>
                  </a:lnTo>
                  <a:lnTo>
                    <a:pt x="2232037" y="876300"/>
                  </a:lnTo>
                  <a:lnTo>
                    <a:pt x="2231682" y="901700"/>
                  </a:lnTo>
                  <a:lnTo>
                    <a:pt x="2230856" y="927100"/>
                  </a:lnTo>
                  <a:lnTo>
                    <a:pt x="2230145" y="952500"/>
                  </a:lnTo>
                  <a:lnTo>
                    <a:pt x="2230107" y="965200"/>
                  </a:lnTo>
                  <a:lnTo>
                    <a:pt x="2229307" y="977900"/>
                  </a:lnTo>
                  <a:lnTo>
                    <a:pt x="2205939" y="977900"/>
                  </a:lnTo>
                  <a:lnTo>
                    <a:pt x="2173516" y="990600"/>
                  </a:lnTo>
                  <a:lnTo>
                    <a:pt x="2166556" y="990600"/>
                  </a:lnTo>
                  <a:lnTo>
                    <a:pt x="2162314" y="977900"/>
                  </a:lnTo>
                  <a:lnTo>
                    <a:pt x="2154136" y="952500"/>
                  </a:lnTo>
                  <a:lnTo>
                    <a:pt x="2149348" y="952500"/>
                  </a:lnTo>
                  <a:lnTo>
                    <a:pt x="2147100" y="965200"/>
                  </a:lnTo>
                  <a:lnTo>
                    <a:pt x="2144293" y="965200"/>
                  </a:lnTo>
                  <a:lnTo>
                    <a:pt x="2141410" y="977900"/>
                  </a:lnTo>
                  <a:lnTo>
                    <a:pt x="2138908" y="990600"/>
                  </a:lnTo>
                  <a:lnTo>
                    <a:pt x="2136914" y="990600"/>
                  </a:lnTo>
                  <a:lnTo>
                    <a:pt x="2135047" y="1003300"/>
                  </a:lnTo>
                  <a:lnTo>
                    <a:pt x="2128189" y="1003300"/>
                  </a:lnTo>
                  <a:lnTo>
                    <a:pt x="2119249" y="1016000"/>
                  </a:lnTo>
                  <a:lnTo>
                    <a:pt x="2117814" y="1028700"/>
                  </a:lnTo>
                  <a:lnTo>
                    <a:pt x="2118360" y="1041400"/>
                  </a:lnTo>
                  <a:lnTo>
                    <a:pt x="2115337" y="1054100"/>
                  </a:lnTo>
                  <a:lnTo>
                    <a:pt x="2111819" y="1066800"/>
                  </a:lnTo>
                  <a:lnTo>
                    <a:pt x="2111057" y="1079500"/>
                  </a:lnTo>
                  <a:lnTo>
                    <a:pt x="2111667" y="1092200"/>
                  </a:lnTo>
                  <a:lnTo>
                    <a:pt x="2112238" y="1092200"/>
                  </a:lnTo>
                  <a:lnTo>
                    <a:pt x="2112937" y="1117600"/>
                  </a:lnTo>
                  <a:lnTo>
                    <a:pt x="2112822" y="1168400"/>
                  </a:lnTo>
                  <a:lnTo>
                    <a:pt x="2112721" y="1193800"/>
                  </a:lnTo>
                  <a:lnTo>
                    <a:pt x="2112759" y="1219200"/>
                  </a:lnTo>
                  <a:lnTo>
                    <a:pt x="2090254" y="1219200"/>
                  </a:lnTo>
                  <a:lnTo>
                    <a:pt x="2087968" y="1206500"/>
                  </a:lnTo>
                  <a:lnTo>
                    <a:pt x="2057615" y="1206500"/>
                  </a:lnTo>
                  <a:lnTo>
                    <a:pt x="2057933" y="1181100"/>
                  </a:lnTo>
                  <a:lnTo>
                    <a:pt x="2058593" y="1104900"/>
                  </a:lnTo>
                  <a:lnTo>
                    <a:pt x="2058974" y="1028700"/>
                  </a:lnTo>
                  <a:lnTo>
                    <a:pt x="2059165" y="990600"/>
                  </a:lnTo>
                  <a:lnTo>
                    <a:pt x="2059241" y="850900"/>
                  </a:lnTo>
                  <a:lnTo>
                    <a:pt x="2015667" y="850900"/>
                  </a:lnTo>
                  <a:lnTo>
                    <a:pt x="2014753" y="838200"/>
                  </a:lnTo>
                  <a:lnTo>
                    <a:pt x="2012543" y="838200"/>
                  </a:lnTo>
                  <a:lnTo>
                    <a:pt x="2005063" y="850900"/>
                  </a:lnTo>
                  <a:lnTo>
                    <a:pt x="1978990" y="850900"/>
                  </a:lnTo>
                  <a:lnTo>
                    <a:pt x="1978177" y="838200"/>
                  </a:lnTo>
                  <a:lnTo>
                    <a:pt x="1968779" y="838200"/>
                  </a:lnTo>
                  <a:lnTo>
                    <a:pt x="1969338" y="825500"/>
                  </a:lnTo>
                  <a:lnTo>
                    <a:pt x="1960003" y="825500"/>
                  </a:lnTo>
                  <a:lnTo>
                    <a:pt x="1954009" y="838200"/>
                  </a:lnTo>
                  <a:lnTo>
                    <a:pt x="1922665" y="838200"/>
                  </a:lnTo>
                  <a:lnTo>
                    <a:pt x="1921598" y="850900"/>
                  </a:lnTo>
                  <a:lnTo>
                    <a:pt x="1870392" y="850900"/>
                  </a:lnTo>
                  <a:lnTo>
                    <a:pt x="1868246" y="876300"/>
                  </a:lnTo>
                  <a:lnTo>
                    <a:pt x="1869135" y="889000"/>
                  </a:lnTo>
                  <a:lnTo>
                    <a:pt x="1869948" y="901700"/>
                  </a:lnTo>
                  <a:lnTo>
                    <a:pt x="1867585" y="914400"/>
                  </a:lnTo>
                  <a:lnTo>
                    <a:pt x="1847202" y="914400"/>
                  </a:lnTo>
                  <a:lnTo>
                    <a:pt x="1842897" y="927100"/>
                  </a:lnTo>
                  <a:lnTo>
                    <a:pt x="1795310" y="927100"/>
                  </a:lnTo>
                  <a:lnTo>
                    <a:pt x="1793671" y="939800"/>
                  </a:lnTo>
                  <a:lnTo>
                    <a:pt x="1778228" y="939800"/>
                  </a:lnTo>
                  <a:lnTo>
                    <a:pt x="1774875" y="952500"/>
                  </a:lnTo>
                  <a:lnTo>
                    <a:pt x="1773047" y="952500"/>
                  </a:lnTo>
                  <a:lnTo>
                    <a:pt x="1771434" y="965200"/>
                  </a:lnTo>
                  <a:lnTo>
                    <a:pt x="1770786" y="977900"/>
                  </a:lnTo>
                  <a:lnTo>
                    <a:pt x="1771078" y="1003300"/>
                  </a:lnTo>
                  <a:lnTo>
                    <a:pt x="1771319" y="1016000"/>
                  </a:lnTo>
                  <a:lnTo>
                    <a:pt x="1770545" y="1028700"/>
                  </a:lnTo>
                  <a:lnTo>
                    <a:pt x="1697812" y="1028700"/>
                  </a:lnTo>
                  <a:lnTo>
                    <a:pt x="1681264" y="1016000"/>
                  </a:lnTo>
                  <a:lnTo>
                    <a:pt x="1682140" y="977900"/>
                  </a:lnTo>
                  <a:lnTo>
                    <a:pt x="1682254" y="901700"/>
                  </a:lnTo>
                  <a:lnTo>
                    <a:pt x="1682165" y="873772"/>
                  </a:lnTo>
                  <a:lnTo>
                    <a:pt x="1682038" y="850900"/>
                  </a:lnTo>
                  <a:lnTo>
                    <a:pt x="1681784" y="812800"/>
                  </a:lnTo>
                  <a:lnTo>
                    <a:pt x="1681657" y="723900"/>
                  </a:lnTo>
                  <a:lnTo>
                    <a:pt x="1681746" y="698500"/>
                  </a:lnTo>
                  <a:lnTo>
                    <a:pt x="1682610" y="660400"/>
                  </a:lnTo>
                  <a:lnTo>
                    <a:pt x="1684413" y="622300"/>
                  </a:lnTo>
                  <a:lnTo>
                    <a:pt x="1628381" y="622300"/>
                  </a:lnTo>
                  <a:lnTo>
                    <a:pt x="1621040" y="609600"/>
                  </a:lnTo>
                  <a:lnTo>
                    <a:pt x="1614462" y="609600"/>
                  </a:lnTo>
                  <a:lnTo>
                    <a:pt x="1614563" y="571500"/>
                  </a:lnTo>
                  <a:lnTo>
                    <a:pt x="1614906" y="558800"/>
                  </a:lnTo>
                  <a:lnTo>
                    <a:pt x="1600225" y="558800"/>
                  </a:lnTo>
                  <a:lnTo>
                    <a:pt x="1600606" y="546100"/>
                  </a:lnTo>
                  <a:lnTo>
                    <a:pt x="1566316" y="546100"/>
                  </a:lnTo>
                  <a:lnTo>
                    <a:pt x="1568983" y="558800"/>
                  </a:lnTo>
                  <a:lnTo>
                    <a:pt x="1533728" y="558800"/>
                  </a:lnTo>
                  <a:lnTo>
                    <a:pt x="1536090" y="546100"/>
                  </a:lnTo>
                  <a:lnTo>
                    <a:pt x="1532420" y="546100"/>
                  </a:lnTo>
                  <a:lnTo>
                    <a:pt x="1533461" y="533400"/>
                  </a:lnTo>
                  <a:lnTo>
                    <a:pt x="1517726" y="533400"/>
                  </a:lnTo>
                  <a:lnTo>
                    <a:pt x="1509039" y="520700"/>
                  </a:lnTo>
                  <a:lnTo>
                    <a:pt x="1500289" y="520700"/>
                  </a:lnTo>
                  <a:lnTo>
                    <a:pt x="1502308" y="469900"/>
                  </a:lnTo>
                  <a:lnTo>
                    <a:pt x="1501216" y="431800"/>
                  </a:lnTo>
                  <a:lnTo>
                    <a:pt x="1500149" y="406400"/>
                  </a:lnTo>
                  <a:lnTo>
                    <a:pt x="1502194" y="393700"/>
                  </a:lnTo>
                  <a:lnTo>
                    <a:pt x="1503032" y="381000"/>
                  </a:lnTo>
                  <a:lnTo>
                    <a:pt x="1502714" y="381000"/>
                  </a:lnTo>
                  <a:lnTo>
                    <a:pt x="1501889" y="368300"/>
                  </a:lnTo>
                  <a:lnTo>
                    <a:pt x="1501152" y="355600"/>
                  </a:lnTo>
                  <a:lnTo>
                    <a:pt x="1492745" y="355600"/>
                  </a:lnTo>
                  <a:lnTo>
                    <a:pt x="1487538" y="368300"/>
                  </a:lnTo>
                  <a:lnTo>
                    <a:pt x="1487728" y="381000"/>
                  </a:lnTo>
                  <a:lnTo>
                    <a:pt x="1489202" y="419100"/>
                  </a:lnTo>
                  <a:lnTo>
                    <a:pt x="1487868" y="482600"/>
                  </a:lnTo>
                  <a:lnTo>
                    <a:pt x="1487944" y="495300"/>
                  </a:lnTo>
                  <a:lnTo>
                    <a:pt x="1489176" y="508000"/>
                  </a:lnTo>
                  <a:lnTo>
                    <a:pt x="1488871" y="520700"/>
                  </a:lnTo>
                  <a:lnTo>
                    <a:pt x="1482090" y="533400"/>
                  </a:lnTo>
                  <a:lnTo>
                    <a:pt x="1459090" y="533400"/>
                  </a:lnTo>
                  <a:lnTo>
                    <a:pt x="1452956" y="546100"/>
                  </a:lnTo>
                  <a:lnTo>
                    <a:pt x="1438757" y="546100"/>
                  </a:lnTo>
                  <a:lnTo>
                    <a:pt x="1433944" y="558800"/>
                  </a:lnTo>
                  <a:lnTo>
                    <a:pt x="1420876" y="558800"/>
                  </a:lnTo>
                  <a:lnTo>
                    <a:pt x="1420342" y="571500"/>
                  </a:lnTo>
                  <a:lnTo>
                    <a:pt x="1420723" y="660400"/>
                  </a:lnTo>
                  <a:lnTo>
                    <a:pt x="1421193" y="787400"/>
                  </a:lnTo>
                  <a:lnTo>
                    <a:pt x="1421523" y="914400"/>
                  </a:lnTo>
                  <a:lnTo>
                    <a:pt x="1421638" y="977900"/>
                  </a:lnTo>
                  <a:lnTo>
                    <a:pt x="1421536" y="1155700"/>
                  </a:lnTo>
                  <a:lnTo>
                    <a:pt x="1421345" y="1193800"/>
                  </a:lnTo>
                  <a:lnTo>
                    <a:pt x="1420939" y="1219200"/>
                  </a:lnTo>
                  <a:lnTo>
                    <a:pt x="1420329" y="1231900"/>
                  </a:lnTo>
                  <a:lnTo>
                    <a:pt x="1415186" y="1231900"/>
                  </a:lnTo>
                  <a:lnTo>
                    <a:pt x="1418285" y="1244600"/>
                  </a:lnTo>
                  <a:lnTo>
                    <a:pt x="1417066" y="1257300"/>
                  </a:lnTo>
                  <a:lnTo>
                    <a:pt x="1417332" y="1257300"/>
                  </a:lnTo>
                  <a:lnTo>
                    <a:pt x="1415732" y="1270000"/>
                  </a:lnTo>
                  <a:lnTo>
                    <a:pt x="1409522" y="1257300"/>
                  </a:lnTo>
                  <a:lnTo>
                    <a:pt x="1405991" y="1270000"/>
                  </a:lnTo>
                  <a:lnTo>
                    <a:pt x="1402740" y="1270000"/>
                  </a:lnTo>
                  <a:lnTo>
                    <a:pt x="1402740" y="1259598"/>
                  </a:lnTo>
                  <a:lnTo>
                    <a:pt x="1404213" y="1259281"/>
                  </a:lnTo>
                  <a:lnTo>
                    <a:pt x="1402740" y="1258976"/>
                  </a:lnTo>
                  <a:lnTo>
                    <a:pt x="1402740" y="1257300"/>
                  </a:lnTo>
                  <a:lnTo>
                    <a:pt x="1386192" y="1257300"/>
                  </a:lnTo>
                  <a:lnTo>
                    <a:pt x="1386116" y="1259217"/>
                  </a:lnTo>
                  <a:lnTo>
                    <a:pt x="1385404" y="1258125"/>
                  </a:lnTo>
                  <a:lnTo>
                    <a:pt x="1386090" y="1260068"/>
                  </a:lnTo>
                  <a:lnTo>
                    <a:pt x="1385735" y="1270000"/>
                  </a:lnTo>
                  <a:lnTo>
                    <a:pt x="1379270" y="1270000"/>
                  </a:lnTo>
                  <a:lnTo>
                    <a:pt x="1379194" y="1257300"/>
                  </a:lnTo>
                  <a:lnTo>
                    <a:pt x="1379220" y="1231900"/>
                  </a:lnTo>
                  <a:lnTo>
                    <a:pt x="1379435" y="1206500"/>
                  </a:lnTo>
                  <a:lnTo>
                    <a:pt x="1379855" y="1155700"/>
                  </a:lnTo>
                  <a:lnTo>
                    <a:pt x="1380261" y="1079500"/>
                  </a:lnTo>
                  <a:lnTo>
                    <a:pt x="1380375" y="939800"/>
                  </a:lnTo>
                  <a:lnTo>
                    <a:pt x="1337932" y="939800"/>
                  </a:lnTo>
                  <a:lnTo>
                    <a:pt x="1337894" y="876300"/>
                  </a:lnTo>
                  <a:lnTo>
                    <a:pt x="1265999" y="876300"/>
                  </a:lnTo>
                  <a:lnTo>
                    <a:pt x="1266075" y="927100"/>
                  </a:lnTo>
                  <a:lnTo>
                    <a:pt x="1266685" y="939800"/>
                  </a:lnTo>
                  <a:lnTo>
                    <a:pt x="1252994" y="939800"/>
                  </a:lnTo>
                  <a:lnTo>
                    <a:pt x="1248168" y="952500"/>
                  </a:lnTo>
                  <a:lnTo>
                    <a:pt x="1246289" y="952500"/>
                  </a:lnTo>
                  <a:lnTo>
                    <a:pt x="1246289" y="1054100"/>
                  </a:lnTo>
                  <a:lnTo>
                    <a:pt x="1250784" y="1066800"/>
                  </a:lnTo>
                  <a:lnTo>
                    <a:pt x="1175969" y="1066800"/>
                  </a:lnTo>
                  <a:lnTo>
                    <a:pt x="1175943" y="1130300"/>
                  </a:lnTo>
                  <a:lnTo>
                    <a:pt x="1173772" y="1130300"/>
                  </a:lnTo>
                  <a:lnTo>
                    <a:pt x="1176147" y="1143000"/>
                  </a:lnTo>
                  <a:lnTo>
                    <a:pt x="1165352" y="1143000"/>
                  </a:lnTo>
                  <a:lnTo>
                    <a:pt x="1164780" y="1154264"/>
                  </a:lnTo>
                  <a:lnTo>
                    <a:pt x="1164729" y="1154099"/>
                  </a:lnTo>
                  <a:lnTo>
                    <a:pt x="1164729" y="1155268"/>
                  </a:lnTo>
                  <a:lnTo>
                    <a:pt x="1164717" y="1155700"/>
                  </a:lnTo>
                  <a:lnTo>
                    <a:pt x="1164094" y="1155700"/>
                  </a:lnTo>
                  <a:lnTo>
                    <a:pt x="1164069" y="1155255"/>
                  </a:lnTo>
                  <a:lnTo>
                    <a:pt x="1164729" y="1155268"/>
                  </a:lnTo>
                  <a:lnTo>
                    <a:pt x="1164729" y="1154099"/>
                  </a:lnTo>
                  <a:lnTo>
                    <a:pt x="1164691" y="1153972"/>
                  </a:lnTo>
                  <a:lnTo>
                    <a:pt x="1164183" y="1154049"/>
                  </a:lnTo>
                  <a:lnTo>
                    <a:pt x="1164031" y="1154468"/>
                  </a:lnTo>
                  <a:lnTo>
                    <a:pt x="1163497" y="1143000"/>
                  </a:lnTo>
                  <a:lnTo>
                    <a:pt x="1160780" y="1143000"/>
                  </a:lnTo>
                  <a:lnTo>
                    <a:pt x="1160195" y="1154290"/>
                  </a:lnTo>
                  <a:lnTo>
                    <a:pt x="1160145" y="1154137"/>
                  </a:lnTo>
                  <a:lnTo>
                    <a:pt x="1160145" y="1155280"/>
                  </a:lnTo>
                  <a:lnTo>
                    <a:pt x="1160132" y="1155700"/>
                  </a:lnTo>
                  <a:lnTo>
                    <a:pt x="1159471" y="1155700"/>
                  </a:lnTo>
                  <a:lnTo>
                    <a:pt x="1159446" y="1155255"/>
                  </a:lnTo>
                  <a:lnTo>
                    <a:pt x="1160145" y="1155280"/>
                  </a:lnTo>
                  <a:lnTo>
                    <a:pt x="1160145" y="1154137"/>
                  </a:lnTo>
                  <a:lnTo>
                    <a:pt x="1159598" y="1154214"/>
                  </a:lnTo>
                  <a:lnTo>
                    <a:pt x="1159421" y="1154620"/>
                  </a:lnTo>
                  <a:lnTo>
                    <a:pt x="1158900" y="1143000"/>
                  </a:lnTo>
                  <a:lnTo>
                    <a:pt x="1156169" y="1143000"/>
                  </a:lnTo>
                  <a:lnTo>
                    <a:pt x="1155585" y="1154772"/>
                  </a:lnTo>
                  <a:lnTo>
                    <a:pt x="1155560" y="1155255"/>
                  </a:lnTo>
                  <a:lnTo>
                    <a:pt x="1155547" y="1155700"/>
                  </a:lnTo>
                  <a:lnTo>
                    <a:pt x="1154925" y="1155700"/>
                  </a:lnTo>
                  <a:lnTo>
                    <a:pt x="1154899" y="1155255"/>
                  </a:lnTo>
                  <a:lnTo>
                    <a:pt x="1155560" y="1155255"/>
                  </a:lnTo>
                  <a:lnTo>
                    <a:pt x="1155560" y="1154734"/>
                  </a:lnTo>
                  <a:lnTo>
                    <a:pt x="1155268" y="1154239"/>
                  </a:lnTo>
                  <a:lnTo>
                    <a:pt x="1154874" y="1154874"/>
                  </a:lnTo>
                  <a:lnTo>
                    <a:pt x="1154341" y="1143000"/>
                  </a:lnTo>
                  <a:lnTo>
                    <a:pt x="1148435" y="1143000"/>
                  </a:lnTo>
                  <a:lnTo>
                    <a:pt x="1140993" y="1155700"/>
                  </a:lnTo>
                  <a:lnTo>
                    <a:pt x="1139012" y="1155700"/>
                  </a:lnTo>
                  <a:lnTo>
                    <a:pt x="1137119" y="1168400"/>
                  </a:lnTo>
                  <a:lnTo>
                    <a:pt x="1137627" y="1181100"/>
                  </a:lnTo>
                  <a:lnTo>
                    <a:pt x="1136396" y="1193800"/>
                  </a:lnTo>
                  <a:lnTo>
                    <a:pt x="1129271" y="1206500"/>
                  </a:lnTo>
                  <a:lnTo>
                    <a:pt x="1104709" y="1206500"/>
                  </a:lnTo>
                  <a:lnTo>
                    <a:pt x="1099794" y="1193800"/>
                  </a:lnTo>
                  <a:lnTo>
                    <a:pt x="1097889" y="1193800"/>
                  </a:lnTo>
                  <a:lnTo>
                    <a:pt x="1097788" y="1143000"/>
                  </a:lnTo>
                  <a:lnTo>
                    <a:pt x="1097686" y="939800"/>
                  </a:lnTo>
                  <a:lnTo>
                    <a:pt x="1097622" y="927100"/>
                  </a:lnTo>
                  <a:lnTo>
                    <a:pt x="1096987" y="914400"/>
                  </a:lnTo>
                  <a:lnTo>
                    <a:pt x="1095654" y="901700"/>
                  </a:lnTo>
                  <a:lnTo>
                    <a:pt x="1093393" y="914400"/>
                  </a:lnTo>
                  <a:lnTo>
                    <a:pt x="1023302" y="914400"/>
                  </a:lnTo>
                  <a:lnTo>
                    <a:pt x="1017917" y="901700"/>
                  </a:lnTo>
                  <a:lnTo>
                    <a:pt x="1015796" y="914400"/>
                  </a:lnTo>
                  <a:lnTo>
                    <a:pt x="995451" y="914400"/>
                  </a:lnTo>
                  <a:lnTo>
                    <a:pt x="986193" y="927100"/>
                  </a:lnTo>
                  <a:lnTo>
                    <a:pt x="970305" y="927100"/>
                  </a:lnTo>
                  <a:lnTo>
                    <a:pt x="965733" y="914400"/>
                  </a:lnTo>
                  <a:lnTo>
                    <a:pt x="962228" y="914400"/>
                  </a:lnTo>
                  <a:lnTo>
                    <a:pt x="960488" y="939800"/>
                  </a:lnTo>
                  <a:lnTo>
                    <a:pt x="930630" y="939800"/>
                  </a:lnTo>
                  <a:lnTo>
                    <a:pt x="931824" y="927100"/>
                  </a:lnTo>
                  <a:lnTo>
                    <a:pt x="930376" y="914400"/>
                  </a:lnTo>
                  <a:lnTo>
                    <a:pt x="925855" y="901700"/>
                  </a:lnTo>
                  <a:lnTo>
                    <a:pt x="912304" y="901700"/>
                  </a:lnTo>
                  <a:lnTo>
                    <a:pt x="907491" y="914400"/>
                  </a:lnTo>
                  <a:lnTo>
                    <a:pt x="899096" y="901700"/>
                  </a:lnTo>
                  <a:lnTo>
                    <a:pt x="877557" y="901700"/>
                  </a:lnTo>
                  <a:lnTo>
                    <a:pt x="876376" y="927100"/>
                  </a:lnTo>
                  <a:lnTo>
                    <a:pt x="834961" y="927100"/>
                  </a:lnTo>
                  <a:lnTo>
                    <a:pt x="835164" y="914400"/>
                  </a:lnTo>
                  <a:lnTo>
                    <a:pt x="834085" y="901700"/>
                  </a:lnTo>
                  <a:lnTo>
                    <a:pt x="786676" y="901700"/>
                  </a:lnTo>
                  <a:lnTo>
                    <a:pt x="790841" y="889000"/>
                  </a:lnTo>
                  <a:lnTo>
                    <a:pt x="785799" y="889000"/>
                  </a:lnTo>
                  <a:lnTo>
                    <a:pt x="783374" y="901700"/>
                  </a:lnTo>
                  <a:lnTo>
                    <a:pt x="772007" y="901700"/>
                  </a:lnTo>
                  <a:lnTo>
                    <a:pt x="772439" y="889000"/>
                  </a:lnTo>
                  <a:lnTo>
                    <a:pt x="772566" y="787400"/>
                  </a:lnTo>
                  <a:lnTo>
                    <a:pt x="772401" y="762000"/>
                  </a:lnTo>
                  <a:lnTo>
                    <a:pt x="770420" y="736600"/>
                  </a:lnTo>
                  <a:lnTo>
                    <a:pt x="765403" y="723900"/>
                  </a:lnTo>
                  <a:lnTo>
                    <a:pt x="719074" y="723900"/>
                  </a:lnTo>
                  <a:lnTo>
                    <a:pt x="719442" y="711200"/>
                  </a:lnTo>
                  <a:lnTo>
                    <a:pt x="719264" y="711200"/>
                  </a:lnTo>
                  <a:lnTo>
                    <a:pt x="720445" y="685800"/>
                  </a:lnTo>
                  <a:lnTo>
                    <a:pt x="720394" y="609600"/>
                  </a:lnTo>
                  <a:lnTo>
                    <a:pt x="719988" y="558800"/>
                  </a:lnTo>
                  <a:lnTo>
                    <a:pt x="719518" y="520700"/>
                  </a:lnTo>
                  <a:lnTo>
                    <a:pt x="719493" y="482600"/>
                  </a:lnTo>
                  <a:lnTo>
                    <a:pt x="720064" y="457200"/>
                  </a:lnTo>
                  <a:lnTo>
                    <a:pt x="718324" y="431800"/>
                  </a:lnTo>
                  <a:lnTo>
                    <a:pt x="672909" y="431800"/>
                  </a:lnTo>
                  <a:lnTo>
                    <a:pt x="665746" y="419100"/>
                  </a:lnTo>
                  <a:lnTo>
                    <a:pt x="636054" y="419100"/>
                  </a:lnTo>
                  <a:lnTo>
                    <a:pt x="637844" y="431800"/>
                  </a:lnTo>
                  <a:lnTo>
                    <a:pt x="631278" y="431800"/>
                  </a:lnTo>
                  <a:lnTo>
                    <a:pt x="632155" y="419100"/>
                  </a:lnTo>
                  <a:lnTo>
                    <a:pt x="632142" y="406400"/>
                  </a:lnTo>
                  <a:lnTo>
                    <a:pt x="631825" y="393700"/>
                  </a:lnTo>
                  <a:lnTo>
                    <a:pt x="630212" y="381000"/>
                  </a:lnTo>
                  <a:lnTo>
                    <a:pt x="619264" y="381000"/>
                  </a:lnTo>
                  <a:lnTo>
                    <a:pt x="619366" y="355600"/>
                  </a:lnTo>
                  <a:lnTo>
                    <a:pt x="619086" y="342900"/>
                  </a:lnTo>
                  <a:lnTo>
                    <a:pt x="618731" y="330200"/>
                  </a:lnTo>
                  <a:lnTo>
                    <a:pt x="618490" y="304800"/>
                  </a:lnTo>
                  <a:lnTo>
                    <a:pt x="618540" y="228600"/>
                  </a:lnTo>
                  <a:lnTo>
                    <a:pt x="616394" y="215900"/>
                  </a:lnTo>
                  <a:lnTo>
                    <a:pt x="610184" y="203200"/>
                  </a:lnTo>
                  <a:lnTo>
                    <a:pt x="606526" y="203200"/>
                  </a:lnTo>
                  <a:lnTo>
                    <a:pt x="610641" y="190500"/>
                  </a:lnTo>
                  <a:lnTo>
                    <a:pt x="591032" y="190500"/>
                  </a:lnTo>
                  <a:lnTo>
                    <a:pt x="588759" y="165100"/>
                  </a:lnTo>
                  <a:lnTo>
                    <a:pt x="588327" y="152400"/>
                  </a:lnTo>
                  <a:lnTo>
                    <a:pt x="585381" y="114300"/>
                  </a:lnTo>
                  <a:lnTo>
                    <a:pt x="586346" y="101600"/>
                  </a:lnTo>
                  <a:lnTo>
                    <a:pt x="587400" y="88900"/>
                  </a:lnTo>
                  <a:lnTo>
                    <a:pt x="586701" y="76200"/>
                  </a:lnTo>
                  <a:lnTo>
                    <a:pt x="585266" y="63500"/>
                  </a:lnTo>
                  <a:lnTo>
                    <a:pt x="585165" y="50800"/>
                  </a:lnTo>
                  <a:lnTo>
                    <a:pt x="585660" y="38100"/>
                  </a:lnTo>
                  <a:lnTo>
                    <a:pt x="586003" y="25400"/>
                  </a:lnTo>
                  <a:lnTo>
                    <a:pt x="588670" y="25400"/>
                  </a:lnTo>
                  <a:lnTo>
                    <a:pt x="585927" y="12700"/>
                  </a:lnTo>
                  <a:lnTo>
                    <a:pt x="583107" y="0"/>
                  </a:lnTo>
                  <a:lnTo>
                    <a:pt x="579831" y="0"/>
                  </a:lnTo>
                  <a:lnTo>
                    <a:pt x="575132" y="12700"/>
                  </a:lnTo>
                  <a:lnTo>
                    <a:pt x="574421" y="38100"/>
                  </a:lnTo>
                  <a:lnTo>
                    <a:pt x="574167" y="76200"/>
                  </a:lnTo>
                  <a:lnTo>
                    <a:pt x="570852" y="88900"/>
                  </a:lnTo>
                  <a:lnTo>
                    <a:pt x="570064" y="101600"/>
                  </a:lnTo>
                  <a:lnTo>
                    <a:pt x="571322" y="101600"/>
                  </a:lnTo>
                  <a:lnTo>
                    <a:pt x="574509" y="114300"/>
                  </a:lnTo>
                  <a:lnTo>
                    <a:pt x="573049" y="127000"/>
                  </a:lnTo>
                  <a:lnTo>
                    <a:pt x="570966" y="139700"/>
                  </a:lnTo>
                  <a:lnTo>
                    <a:pt x="572300" y="165100"/>
                  </a:lnTo>
                  <a:lnTo>
                    <a:pt x="574497" y="165100"/>
                  </a:lnTo>
                  <a:lnTo>
                    <a:pt x="574205" y="177800"/>
                  </a:lnTo>
                  <a:lnTo>
                    <a:pt x="573036" y="177800"/>
                  </a:lnTo>
                  <a:lnTo>
                    <a:pt x="566788" y="203200"/>
                  </a:lnTo>
                  <a:lnTo>
                    <a:pt x="559955" y="203200"/>
                  </a:lnTo>
                  <a:lnTo>
                    <a:pt x="554469" y="215900"/>
                  </a:lnTo>
                  <a:lnTo>
                    <a:pt x="552284" y="215900"/>
                  </a:lnTo>
                  <a:lnTo>
                    <a:pt x="552691" y="292100"/>
                  </a:lnTo>
                  <a:lnTo>
                    <a:pt x="552310" y="330200"/>
                  </a:lnTo>
                  <a:lnTo>
                    <a:pt x="550811" y="355600"/>
                  </a:lnTo>
                  <a:lnTo>
                    <a:pt x="547928" y="368300"/>
                  </a:lnTo>
                  <a:lnTo>
                    <a:pt x="543953" y="381000"/>
                  </a:lnTo>
                  <a:lnTo>
                    <a:pt x="535355" y="381000"/>
                  </a:lnTo>
                  <a:lnTo>
                    <a:pt x="533869" y="393700"/>
                  </a:lnTo>
                  <a:lnTo>
                    <a:pt x="534073" y="406400"/>
                  </a:lnTo>
                  <a:lnTo>
                    <a:pt x="533958" y="457200"/>
                  </a:lnTo>
                  <a:lnTo>
                    <a:pt x="527621" y="457200"/>
                  </a:lnTo>
                  <a:lnTo>
                    <a:pt x="530948" y="444500"/>
                  </a:lnTo>
                  <a:lnTo>
                    <a:pt x="527240" y="457200"/>
                  </a:lnTo>
                  <a:lnTo>
                    <a:pt x="523328" y="457200"/>
                  </a:lnTo>
                  <a:lnTo>
                    <a:pt x="521893" y="444500"/>
                  </a:lnTo>
                  <a:lnTo>
                    <a:pt x="521754" y="431800"/>
                  </a:lnTo>
                  <a:lnTo>
                    <a:pt x="521754" y="419100"/>
                  </a:lnTo>
                  <a:lnTo>
                    <a:pt x="522516" y="406400"/>
                  </a:lnTo>
                  <a:lnTo>
                    <a:pt x="512495" y="406400"/>
                  </a:lnTo>
                  <a:lnTo>
                    <a:pt x="505472" y="393700"/>
                  </a:lnTo>
                  <a:lnTo>
                    <a:pt x="488315" y="393700"/>
                  </a:lnTo>
                  <a:lnTo>
                    <a:pt x="488022" y="381000"/>
                  </a:lnTo>
                  <a:lnTo>
                    <a:pt x="483463" y="381000"/>
                  </a:lnTo>
                  <a:lnTo>
                    <a:pt x="486397" y="393700"/>
                  </a:lnTo>
                  <a:lnTo>
                    <a:pt x="473925" y="393700"/>
                  </a:lnTo>
                  <a:lnTo>
                    <a:pt x="463804" y="381000"/>
                  </a:lnTo>
                  <a:lnTo>
                    <a:pt x="406209" y="381000"/>
                  </a:lnTo>
                  <a:lnTo>
                    <a:pt x="398703" y="393700"/>
                  </a:lnTo>
                  <a:lnTo>
                    <a:pt x="396138" y="406400"/>
                  </a:lnTo>
                  <a:lnTo>
                    <a:pt x="396468" y="431800"/>
                  </a:lnTo>
                  <a:lnTo>
                    <a:pt x="397675" y="508000"/>
                  </a:lnTo>
                  <a:lnTo>
                    <a:pt x="397586" y="622300"/>
                  </a:lnTo>
                  <a:lnTo>
                    <a:pt x="397294" y="660400"/>
                  </a:lnTo>
                  <a:lnTo>
                    <a:pt x="396963" y="723900"/>
                  </a:lnTo>
                  <a:lnTo>
                    <a:pt x="396875" y="749300"/>
                  </a:lnTo>
                  <a:lnTo>
                    <a:pt x="396976" y="901700"/>
                  </a:lnTo>
                  <a:lnTo>
                    <a:pt x="397319" y="939800"/>
                  </a:lnTo>
                  <a:lnTo>
                    <a:pt x="397751" y="977900"/>
                  </a:lnTo>
                  <a:lnTo>
                    <a:pt x="397891" y="1003300"/>
                  </a:lnTo>
                  <a:lnTo>
                    <a:pt x="397865" y="1028700"/>
                  </a:lnTo>
                  <a:lnTo>
                    <a:pt x="397662" y="1054100"/>
                  </a:lnTo>
                  <a:lnTo>
                    <a:pt x="397624" y="1066800"/>
                  </a:lnTo>
                  <a:lnTo>
                    <a:pt x="397065" y="1079500"/>
                  </a:lnTo>
                  <a:lnTo>
                    <a:pt x="395897" y="1092200"/>
                  </a:lnTo>
                  <a:lnTo>
                    <a:pt x="388696" y="1092200"/>
                  </a:lnTo>
                  <a:lnTo>
                    <a:pt x="378028" y="1104900"/>
                  </a:lnTo>
                  <a:lnTo>
                    <a:pt x="281216" y="1104900"/>
                  </a:lnTo>
                  <a:lnTo>
                    <a:pt x="277545" y="1117600"/>
                  </a:lnTo>
                  <a:lnTo>
                    <a:pt x="276987" y="1130300"/>
                  </a:lnTo>
                  <a:lnTo>
                    <a:pt x="277863" y="1155700"/>
                  </a:lnTo>
                  <a:lnTo>
                    <a:pt x="278523" y="1155700"/>
                  </a:lnTo>
                  <a:lnTo>
                    <a:pt x="278650" y="1181100"/>
                  </a:lnTo>
                  <a:lnTo>
                    <a:pt x="278968" y="1206500"/>
                  </a:lnTo>
                  <a:lnTo>
                    <a:pt x="279514" y="1231900"/>
                  </a:lnTo>
                  <a:lnTo>
                    <a:pt x="280301" y="1244600"/>
                  </a:lnTo>
                  <a:lnTo>
                    <a:pt x="280517" y="1257300"/>
                  </a:lnTo>
                  <a:lnTo>
                    <a:pt x="268211" y="1257300"/>
                  </a:lnTo>
                  <a:lnTo>
                    <a:pt x="268363" y="1244600"/>
                  </a:lnTo>
                  <a:lnTo>
                    <a:pt x="268122" y="1231900"/>
                  </a:lnTo>
                  <a:lnTo>
                    <a:pt x="267474" y="1219200"/>
                  </a:lnTo>
                  <a:lnTo>
                    <a:pt x="267246" y="1193800"/>
                  </a:lnTo>
                  <a:lnTo>
                    <a:pt x="268262" y="1181100"/>
                  </a:lnTo>
                  <a:lnTo>
                    <a:pt x="268706" y="1168400"/>
                  </a:lnTo>
                  <a:lnTo>
                    <a:pt x="255371" y="1168400"/>
                  </a:lnTo>
                  <a:lnTo>
                    <a:pt x="258064" y="1181100"/>
                  </a:lnTo>
                  <a:lnTo>
                    <a:pt x="256552" y="1193800"/>
                  </a:lnTo>
                  <a:lnTo>
                    <a:pt x="256146" y="1206500"/>
                  </a:lnTo>
                  <a:lnTo>
                    <a:pt x="255612" y="1231900"/>
                  </a:lnTo>
                  <a:lnTo>
                    <a:pt x="256082" y="1244600"/>
                  </a:lnTo>
                  <a:lnTo>
                    <a:pt x="255181" y="1257300"/>
                  </a:lnTo>
                  <a:lnTo>
                    <a:pt x="208102" y="1257300"/>
                  </a:lnTo>
                  <a:lnTo>
                    <a:pt x="203987" y="1244600"/>
                  </a:lnTo>
                  <a:lnTo>
                    <a:pt x="185547" y="1244600"/>
                  </a:lnTo>
                  <a:lnTo>
                    <a:pt x="183832" y="1231900"/>
                  </a:lnTo>
                  <a:lnTo>
                    <a:pt x="183959" y="1219200"/>
                  </a:lnTo>
                  <a:lnTo>
                    <a:pt x="184010" y="1130300"/>
                  </a:lnTo>
                  <a:lnTo>
                    <a:pt x="184150" y="1130300"/>
                  </a:lnTo>
                  <a:lnTo>
                    <a:pt x="183680" y="1117600"/>
                  </a:lnTo>
                  <a:lnTo>
                    <a:pt x="183184" y="1092200"/>
                  </a:lnTo>
                  <a:lnTo>
                    <a:pt x="182753" y="1041400"/>
                  </a:lnTo>
                  <a:lnTo>
                    <a:pt x="182575" y="1003300"/>
                  </a:lnTo>
                  <a:lnTo>
                    <a:pt x="182499" y="889000"/>
                  </a:lnTo>
                  <a:lnTo>
                    <a:pt x="182702" y="838200"/>
                  </a:lnTo>
                  <a:lnTo>
                    <a:pt x="181610" y="825500"/>
                  </a:lnTo>
                  <a:lnTo>
                    <a:pt x="123024" y="825500"/>
                  </a:lnTo>
                  <a:lnTo>
                    <a:pt x="121907" y="812800"/>
                  </a:lnTo>
                  <a:lnTo>
                    <a:pt x="100190" y="812800"/>
                  </a:lnTo>
                  <a:lnTo>
                    <a:pt x="98069" y="800100"/>
                  </a:lnTo>
                  <a:lnTo>
                    <a:pt x="89700" y="800100"/>
                  </a:lnTo>
                  <a:lnTo>
                    <a:pt x="89408" y="812800"/>
                  </a:lnTo>
                  <a:lnTo>
                    <a:pt x="0" y="812800"/>
                  </a:lnTo>
                  <a:lnTo>
                    <a:pt x="0" y="1676400"/>
                  </a:lnTo>
                  <a:lnTo>
                    <a:pt x="2759595" y="16764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bg object 24">
              <a:extLst>
                <a:ext uri="{FF2B5EF4-FFF2-40B4-BE49-F238E27FC236}">
                  <a16:creationId xmlns:a16="http://schemas.microsoft.com/office/drawing/2014/main" id="{525F0DC6-72DE-6EAA-9A05-1CB3D25D18DA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57412" y="3094693"/>
              <a:ext cx="4651642" cy="1527133"/>
            </a:xfrm>
            <a:prstGeom prst="rect">
              <a:avLst/>
            </a:prstGeom>
          </p:spPr>
        </p:pic>
        <p:sp>
          <p:nvSpPr>
            <p:cNvPr id="13" name="bg object 25">
              <a:extLst>
                <a:ext uri="{FF2B5EF4-FFF2-40B4-BE49-F238E27FC236}">
                  <a16:creationId xmlns:a16="http://schemas.microsoft.com/office/drawing/2014/main" id="{147BB0A9-0CFE-9E53-655C-58F4456BF3D0}"/>
                </a:ext>
              </a:extLst>
            </p:cNvPr>
            <p:cNvSpPr/>
            <p:nvPr/>
          </p:nvSpPr>
          <p:spPr>
            <a:xfrm>
              <a:off x="-29030" y="4487563"/>
              <a:ext cx="6922101" cy="4873606"/>
            </a:xfrm>
            <a:custGeom>
              <a:avLst/>
              <a:gdLst/>
              <a:ahLst/>
              <a:cxnLst/>
              <a:rect l="l" t="t" r="r" b="b"/>
              <a:pathLst>
                <a:path w="7562850" h="2032000">
                  <a:moveTo>
                    <a:pt x="0" y="0"/>
                  </a:moveTo>
                  <a:lnTo>
                    <a:pt x="7562849" y="0"/>
                  </a:lnTo>
                  <a:lnTo>
                    <a:pt x="7562849" y="2031831"/>
                  </a:lnTo>
                  <a:lnTo>
                    <a:pt x="0" y="20318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bg object 50">
            <a:extLst>
              <a:ext uri="{FF2B5EF4-FFF2-40B4-BE49-F238E27FC236}">
                <a16:creationId xmlns:a16="http://schemas.microsoft.com/office/drawing/2014/main" id="{1A710D7B-6ABE-CAAB-76CE-735D005C91B6}"/>
              </a:ext>
            </a:extLst>
          </p:cNvPr>
          <p:cNvSpPr/>
          <p:nvPr/>
        </p:nvSpPr>
        <p:spPr>
          <a:xfrm>
            <a:off x="-15205" y="-33915"/>
            <a:ext cx="1962785" cy="1704339"/>
          </a:xfrm>
          <a:custGeom>
            <a:avLst/>
            <a:gdLst/>
            <a:ahLst/>
            <a:cxnLst/>
            <a:rect l="l" t="t" r="r" b="b"/>
            <a:pathLst>
              <a:path w="1962785" h="1704339">
                <a:moveTo>
                  <a:pt x="475974" y="1704213"/>
                </a:moveTo>
                <a:lnTo>
                  <a:pt x="429127" y="1699990"/>
                </a:lnTo>
                <a:lnTo>
                  <a:pt x="385052" y="1687817"/>
                </a:lnTo>
                <a:lnTo>
                  <a:pt x="344494" y="1668441"/>
                </a:lnTo>
                <a:lnTo>
                  <a:pt x="308197" y="1642609"/>
                </a:lnTo>
                <a:lnTo>
                  <a:pt x="276905" y="1611066"/>
                </a:lnTo>
                <a:lnTo>
                  <a:pt x="225810" y="1538042"/>
                </a:lnTo>
                <a:lnTo>
                  <a:pt x="194515" y="1506497"/>
                </a:lnTo>
                <a:lnTo>
                  <a:pt x="158218" y="1480667"/>
                </a:lnTo>
                <a:lnTo>
                  <a:pt x="117661" y="1461296"/>
                </a:lnTo>
                <a:lnTo>
                  <a:pt x="73586" y="1449128"/>
                </a:lnTo>
                <a:lnTo>
                  <a:pt x="0" y="1442511"/>
                </a:lnTo>
                <a:lnTo>
                  <a:pt x="0" y="0"/>
                </a:lnTo>
                <a:lnTo>
                  <a:pt x="1842424" y="0"/>
                </a:lnTo>
                <a:lnTo>
                  <a:pt x="1871291" y="20304"/>
                </a:lnTo>
                <a:lnTo>
                  <a:pt x="1903267" y="52673"/>
                </a:lnTo>
                <a:lnTo>
                  <a:pt x="1928666" y="89483"/>
                </a:lnTo>
                <a:lnTo>
                  <a:pt x="1947220" y="129735"/>
                </a:lnTo>
                <a:lnTo>
                  <a:pt x="1958662" y="172428"/>
                </a:lnTo>
                <a:lnTo>
                  <a:pt x="1962722" y="216563"/>
                </a:lnTo>
                <a:lnTo>
                  <a:pt x="1959132" y="261140"/>
                </a:lnTo>
                <a:lnTo>
                  <a:pt x="1947625" y="305158"/>
                </a:lnTo>
                <a:lnTo>
                  <a:pt x="1908160" y="390305"/>
                </a:lnTo>
                <a:lnTo>
                  <a:pt x="1896659" y="434562"/>
                </a:lnTo>
                <a:lnTo>
                  <a:pt x="1893156" y="479372"/>
                </a:lnTo>
                <a:lnTo>
                  <a:pt x="1897377" y="523720"/>
                </a:lnTo>
                <a:lnTo>
                  <a:pt x="1909049" y="566589"/>
                </a:lnTo>
                <a:lnTo>
                  <a:pt x="1927898" y="606963"/>
                </a:lnTo>
                <a:lnTo>
                  <a:pt x="1946738" y="647339"/>
                </a:lnTo>
                <a:lnTo>
                  <a:pt x="1958413" y="690209"/>
                </a:lnTo>
                <a:lnTo>
                  <a:pt x="1962635" y="734559"/>
                </a:lnTo>
                <a:lnTo>
                  <a:pt x="1959130" y="779372"/>
                </a:lnTo>
                <a:lnTo>
                  <a:pt x="1947625" y="823636"/>
                </a:lnTo>
                <a:lnTo>
                  <a:pt x="1927849" y="866333"/>
                </a:lnTo>
                <a:lnTo>
                  <a:pt x="1882235" y="924426"/>
                </a:lnTo>
                <a:lnTo>
                  <a:pt x="1824264" y="966050"/>
                </a:lnTo>
                <a:lnTo>
                  <a:pt x="1781862" y="999353"/>
                </a:lnTo>
                <a:lnTo>
                  <a:pt x="1748135" y="1039517"/>
                </a:lnTo>
                <a:lnTo>
                  <a:pt x="1723508" y="1084965"/>
                </a:lnTo>
                <a:lnTo>
                  <a:pt x="1708402" y="1134120"/>
                </a:lnTo>
                <a:lnTo>
                  <a:pt x="1703244" y="1185375"/>
                </a:lnTo>
                <a:lnTo>
                  <a:pt x="1694688" y="1251403"/>
                </a:lnTo>
                <a:lnTo>
                  <a:pt x="1668415" y="1315063"/>
                </a:lnTo>
                <a:lnTo>
                  <a:pt x="1641341" y="1353521"/>
                </a:lnTo>
                <a:lnTo>
                  <a:pt x="1608768" y="1385606"/>
                </a:lnTo>
                <a:lnTo>
                  <a:pt x="1571715" y="1411044"/>
                </a:lnTo>
                <a:lnTo>
                  <a:pt x="1531198" y="1429562"/>
                </a:lnTo>
                <a:lnTo>
                  <a:pt x="1488232" y="1440887"/>
                </a:lnTo>
                <a:lnTo>
                  <a:pt x="1443837" y="1444745"/>
                </a:lnTo>
                <a:lnTo>
                  <a:pt x="1399461" y="1448636"/>
                </a:lnTo>
                <a:lnTo>
                  <a:pt x="1356499" y="1459961"/>
                </a:lnTo>
                <a:lnTo>
                  <a:pt x="1315983" y="1478479"/>
                </a:lnTo>
                <a:lnTo>
                  <a:pt x="1278931" y="1503918"/>
                </a:lnTo>
                <a:lnTo>
                  <a:pt x="1246357" y="1536003"/>
                </a:lnTo>
                <a:lnTo>
                  <a:pt x="1192348" y="1612740"/>
                </a:lnTo>
                <a:lnTo>
                  <a:pt x="1170105" y="1634709"/>
                </a:lnTo>
                <a:lnTo>
                  <a:pt x="738352" y="1634709"/>
                </a:lnTo>
                <a:lnTo>
                  <a:pt x="693860" y="1637994"/>
                </a:lnTo>
                <a:lnTo>
                  <a:pt x="649888" y="1649154"/>
                </a:lnTo>
                <a:lnTo>
                  <a:pt x="607429" y="1668454"/>
                </a:lnTo>
                <a:lnTo>
                  <a:pt x="577369" y="1683619"/>
                </a:lnTo>
                <a:lnTo>
                  <a:pt x="545236" y="1694847"/>
                </a:lnTo>
                <a:lnTo>
                  <a:pt x="511336" y="1701818"/>
                </a:lnTo>
                <a:lnTo>
                  <a:pt x="475974" y="1704213"/>
                </a:lnTo>
                <a:close/>
              </a:path>
              <a:path w="1962785" h="1704339">
                <a:moveTo>
                  <a:pt x="1703241" y="1185405"/>
                </a:moveTo>
                <a:close/>
              </a:path>
              <a:path w="1962785" h="1704339">
                <a:moveTo>
                  <a:pt x="864997" y="1669451"/>
                </a:moveTo>
                <a:lnTo>
                  <a:pt x="824916" y="1650703"/>
                </a:lnTo>
                <a:lnTo>
                  <a:pt x="782369" y="1639034"/>
                </a:lnTo>
                <a:lnTo>
                  <a:pt x="738352" y="1634709"/>
                </a:lnTo>
                <a:lnTo>
                  <a:pt x="1170105" y="1634709"/>
                </a:lnTo>
                <a:lnTo>
                  <a:pt x="1159977" y="1644712"/>
                </a:lnTo>
                <a:lnTo>
                  <a:pt x="1124251" y="1669358"/>
                </a:lnTo>
                <a:lnTo>
                  <a:pt x="864997" y="1669358"/>
                </a:lnTo>
                <a:close/>
              </a:path>
              <a:path w="1962785" h="1704339">
                <a:moveTo>
                  <a:pt x="996074" y="1704164"/>
                </a:moveTo>
                <a:lnTo>
                  <a:pt x="951495" y="1700577"/>
                </a:lnTo>
                <a:lnTo>
                  <a:pt x="907474" y="1689074"/>
                </a:lnTo>
                <a:lnTo>
                  <a:pt x="865012" y="1669387"/>
                </a:lnTo>
                <a:lnTo>
                  <a:pt x="1124251" y="1669358"/>
                </a:lnTo>
                <a:lnTo>
                  <a:pt x="1123163" y="1670108"/>
                </a:lnTo>
                <a:lnTo>
                  <a:pt x="1082909" y="1688661"/>
                </a:lnTo>
                <a:lnTo>
                  <a:pt x="1040212" y="1700102"/>
                </a:lnTo>
                <a:lnTo>
                  <a:pt x="996074" y="1704164"/>
                </a:lnTo>
                <a:close/>
              </a:path>
            </a:pathLst>
          </a:custGeom>
          <a:solidFill>
            <a:srgbClr val="FFF17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1F3F627D-CBE4-40D9-AB46-BD5C76A7E6A9}"/>
              </a:ext>
            </a:extLst>
          </p:cNvPr>
          <p:cNvGrpSpPr/>
          <p:nvPr/>
        </p:nvGrpSpPr>
        <p:grpSpPr>
          <a:xfrm>
            <a:off x="5587440" y="60754"/>
            <a:ext cx="1129124" cy="1521904"/>
            <a:chOff x="5587440" y="60754"/>
            <a:chExt cx="1129124" cy="1521904"/>
          </a:xfrm>
        </p:grpSpPr>
        <p:sp>
          <p:nvSpPr>
            <p:cNvPr id="44" name="bg object 56">
              <a:extLst>
                <a:ext uri="{FF2B5EF4-FFF2-40B4-BE49-F238E27FC236}">
                  <a16:creationId xmlns:a16="http://schemas.microsoft.com/office/drawing/2014/main" id="{9C80D172-C0BA-EBC6-38B2-25936A9D0A57}"/>
                </a:ext>
              </a:extLst>
            </p:cNvPr>
            <p:cNvSpPr/>
            <p:nvPr/>
          </p:nvSpPr>
          <p:spPr>
            <a:xfrm>
              <a:off x="6339179" y="1237218"/>
              <a:ext cx="363220" cy="345440"/>
            </a:xfrm>
            <a:custGeom>
              <a:avLst/>
              <a:gdLst/>
              <a:ahLst/>
              <a:cxnLst/>
              <a:rect l="l" t="t" r="r" b="b"/>
              <a:pathLst>
                <a:path w="363220" h="345440">
                  <a:moveTo>
                    <a:pt x="201510" y="7962"/>
                  </a:moveTo>
                  <a:lnTo>
                    <a:pt x="196138" y="812"/>
                  </a:lnTo>
                  <a:lnTo>
                    <a:pt x="186499" y="0"/>
                  </a:lnTo>
                  <a:lnTo>
                    <a:pt x="9982" y="59461"/>
                  </a:lnTo>
                  <a:lnTo>
                    <a:pt x="3517" y="61645"/>
                  </a:lnTo>
                  <a:lnTo>
                    <a:pt x="0" y="68389"/>
                  </a:lnTo>
                  <a:lnTo>
                    <a:pt x="1917" y="74942"/>
                  </a:lnTo>
                  <a:lnTo>
                    <a:pt x="54305" y="253669"/>
                  </a:lnTo>
                  <a:lnTo>
                    <a:pt x="60502" y="261112"/>
                  </a:lnTo>
                  <a:lnTo>
                    <a:pt x="69430" y="261429"/>
                  </a:lnTo>
                  <a:lnTo>
                    <a:pt x="76682" y="256006"/>
                  </a:lnTo>
                  <a:lnTo>
                    <a:pt x="77838" y="246278"/>
                  </a:lnTo>
                  <a:lnTo>
                    <a:pt x="28854" y="79133"/>
                  </a:lnTo>
                  <a:lnTo>
                    <a:pt x="193903" y="23533"/>
                  </a:lnTo>
                  <a:lnTo>
                    <a:pt x="201218" y="17005"/>
                  </a:lnTo>
                  <a:lnTo>
                    <a:pt x="201510" y="7962"/>
                  </a:lnTo>
                  <a:close/>
                </a:path>
                <a:path w="363220" h="345440">
                  <a:moveTo>
                    <a:pt x="280403" y="49072"/>
                  </a:moveTo>
                  <a:lnTo>
                    <a:pt x="275043" y="41935"/>
                  </a:lnTo>
                  <a:lnTo>
                    <a:pt x="265391" y="41109"/>
                  </a:lnTo>
                  <a:lnTo>
                    <a:pt x="88874" y="100571"/>
                  </a:lnTo>
                  <a:lnTo>
                    <a:pt x="82423" y="102768"/>
                  </a:lnTo>
                  <a:lnTo>
                    <a:pt x="78905" y="109512"/>
                  </a:lnTo>
                  <a:lnTo>
                    <a:pt x="80822" y="116052"/>
                  </a:lnTo>
                  <a:lnTo>
                    <a:pt x="133210" y="294779"/>
                  </a:lnTo>
                  <a:lnTo>
                    <a:pt x="139407" y="302221"/>
                  </a:lnTo>
                  <a:lnTo>
                    <a:pt x="148336" y="302539"/>
                  </a:lnTo>
                  <a:lnTo>
                    <a:pt x="155575" y="297129"/>
                  </a:lnTo>
                  <a:lnTo>
                    <a:pt x="156730" y="287375"/>
                  </a:lnTo>
                  <a:lnTo>
                    <a:pt x="107759" y="120256"/>
                  </a:lnTo>
                  <a:lnTo>
                    <a:pt x="272796" y="64643"/>
                  </a:lnTo>
                  <a:lnTo>
                    <a:pt x="280123" y="58115"/>
                  </a:lnTo>
                  <a:lnTo>
                    <a:pt x="280403" y="49072"/>
                  </a:lnTo>
                  <a:close/>
                </a:path>
                <a:path w="363220" h="345440">
                  <a:moveTo>
                    <a:pt x="362686" y="91948"/>
                  </a:moveTo>
                  <a:lnTo>
                    <a:pt x="357314" y="84797"/>
                  </a:lnTo>
                  <a:lnTo>
                    <a:pt x="347662" y="83985"/>
                  </a:lnTo>
                  <a:lnTo>
                    <a:pt x="171157" y="143446"/>
                  </a:lnTo>
                  <a:lnTo>
                    <a:pt x="164680" y="145630"/>
                  </a:lnTo>
                  <a:lnTo>
                    <a:pt x="161163" y="152374"/>
                  </a:lnTo>
                  <a:lnTo>
                    <a:pt x="163093" y="158927"/>
                  </a:lnTo>
                  <a:lnTo>
                    <a:pt x="208686" y="314452"/>
                  </a:lnTo>
                  <a:lnTo>
                    <a:pt x="215480" y="337654"/>
                  </a:lnTo>
                  <a:lnTo>
                    <a:pt x="221678" y="345097"/>
                  </a:lnTo>
                  <a:lnTo>
                    <a:pt x="230606" y="345401"/>
                  </a:lnTo>
                  <a:lnTo>
                    <a:pt x="237845" y="339991"/>
                  </a:lnTo>
                  <a:lnTo>
                    <a:pt x="239001" y="330250"/>
                  </a:lnTo>
                  <a:lnTo>
                    <a:pt x="190030" y="163118"/>
                  </a:lnTo>
                  <a:lnTo>
                    <a:pt x="355066" y="107518"/>
                  </a:lnTo>
                  <a:lnTo>
                    <a:pt x="362394" y="100990"/>
                  </a:lnTo>
                  <a:lnTo>
                    <a:pt x="362686" y="91948"/>
                  </a:lnTo>
                  <a:close/>
                </a:path>
              </a:pathLst>
            </a:custGeom>
            <a:solidFill>
              <a:srgbClr val="FFF1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bg object 57">
              <a:extLst>
                <a:ext uri="{FF2B5EF4-FFF2-40B4-BE49-F238E27FC236}">
                  <a16:creationId xmlns:a16="http://schemas.microsoft.com/office/drawing/2014/main" id="{E9F7035E-7662-C9CC-1A3F-0C0FD911F9E8}"/>
                </a:ext>
              </a:extLst>
            </p:cNvPr>
            <p:cNvSpPr/>
            <p:nvPr/>
          </p:nvSpPr>
          <p:spPr>
            <a:xfrm>
              <a:off x="6685449" y="625120"/>
              <a:ext cx="31115" cy="121920"/>
            </a:xfrm>
            <a:custGeom>
              <a:avLst/>
              <a:gdLst/>
              <a:ahLst/>
              <a:cxnLst/>
              <a:rect l="l" t="t" r="r" b="b"/>
              <a:pathLst>
                <a:path w="31115" h="121920">
                  <a:moveTo>
                    <a:pt x="28857" y="26734"/>
                  </a:moveTo>
                  <a:lnTo>
                    <a:pt x="30944" y="33857"/>
                  </a:lnTo>
                  <a:lnTo>
                    <a:pt x="30944" y="121569"/>
                  </a:lnTo>
                  <a:lnTo>
                    <a:pt x="1924" y="22548"/>
                  </a:lnTo>
                  <a:lnTo>
                    <a:pt x="17378" y="30601"/>
                  </a:lnTo>
                  <a:lnTo>
                    <a:pt x="28857" y="26734"/>
                  </a:lnTo>
                  <a:close/>
                </a:path>
                <a:path w="31115" h="121920">
                  <a:moveTo>
                    <a:pt x="25450" y="15110"/>
                  </a:moveTo>
                  <a:lnTo>
                    <a:pt x="28857" y="26734"/>
                  </a:lnTo>
                  <a:lnTo>
                    <a:pt x="17378" y="30601"/>
                  </a:lnTo>
                  <a:lnTo>
                    <a:pt x="25450" y="15110"/>
                  </a:lnTo>
                  <a:close/>
                </a:path>
                <a:path w="31115" h="121920">
                  <a:moveTo>
                    <a:pt x="9996" y="7057"/>
                  </a:moveTo>
                  <a:lnTo>
                    <a:pt x="25450" y="15110"/>
                  </a:lnTo>
                  <a:lnTo>
                    <a:pt x="17378" y="30601"/>
                  </a:lnTo>
                  <a:lnTo>
                    <a:pt x="1924" y="22548"/>
                  </a:lnTo>
                  <a:lnTo>
                    <a:pt x="0" y="15981"/>
                  </a:lnTo>
                  <a:lnTo>
                    <a:pt x="3511" y="9242"/>
                  </a:lnTo>
                  <a:lnTo>
                    <a:pt x="9996" y="7057"/>
                  </a:lnTo>
                  <a:close/>
                </a:path>
                <a:path w="31115" h="121920">
                  <a:moveTo>
                    <a:pt x="30944" y="0"/>
                  </a:moveTo>
                  <a:lnTo>
                    <a:pt x="30944" y="26030"/>
                  </a:lnTo>
                  <a:lnTo>
                    <a:pt x="28857" y="26734"/>
                  </a:lnTo>
                  <a:lnTo>
                    <a:pt x="25450" y="15110"/>
                  </a:lnTo>
                  <a:lnTo>
                    <a:pt x="9996" y="7057"/>
                  </a:lnTo>
                  <a:lnTo>
                    <a:pt x="3094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bg object 58">
              <a:extLst>
                <a:ext uri="{FF2B5EF4-FFF2-40B4-BE49-F238E27FC236}">
                  <a16:creationId xmlns:a16="http://schemas.microsoft.com/office/drawing/2014/main" id="{9E0ACB9A-ECE9-7A00-89C8-E84C48B7A45C}"/>
                </a:ext>
              </a:extLst>
            </p:cNvPr>
            <p:cNvSpPr/>
            <p:nvPr/>
          </p:nvSpPr>
          <p:spPr>
            <a:xfrm>
              <a:off x="6167449" y="725268"/>
              <a:ext cx="363220" cy="345440"/>
            </a:xfrm>
            <a:custGeom>
              <a:avLst/>
              <a:gdLst/>
              <a:ahLst/>
              <a:cxnLst/>
              <a:rect l="l" t="t" r="r" b="b"/>
              <a:pathLst>
                <a:path w="363220" h="345440">
                  <a:moveTo>
                    <a:pt x="201510" y="7962"/>
                  </a:moveTo>
                  <a:lnTo>
                    <a:pt x="196138" y="825"/>
                  </a:lnTo>
                  <a:lnTo>
                    <a:pt x="186486" y="0"/>
                  </a:lnTo>
                  <a:lnTo>
                    <a:pt x="9969" y="59474"/>
                  </a:lnTo>
                  <a:lnTo>
                    <a:pt x="3505" y="61633"/>
                  </a:lnTo>
                  <a:lnTo>
                    <a:pt x="0" y="68376"/>
                  </a:lnTo>
                  <a:lnTo>
                    <a:pt x="1917" y="74942"/>
                  </a:lnTo>
                  <a:lnTo>
                    <a:pt x="54292" y="253682"/>
                  </a:lnTo>
                  <a:lnTo>
                    <a:pt x="60502" y="261112"/>
                  </a:lnTo>
                  <a:lnTo>
                    <a:pt x="69443" y="261429"/>
                  </a:lnTo>
                  <a:lnTo>
                    <a:pt x="76695" y="256006"/>
                  </a:lnTo>
                  <a:lnTo>
                    <a:pt x="77851" y="246265"/>
                  </a:lnTo>
                  <a:lnTo>
                    <a:pt x="28841" y="79133"/>
                  </a:lnTo>
                  <a:lnTo>
                    <a:pt x="193916" y="23533"/>
                  </a:lnTo>
                  <a:lnTo>
                    <a:pt x="201231" y="17005"/>
                  </a:lnTo>
                  <a:lnTo>
                    <a:pt x="201510" y="7962"/>
                  </a:lnTo>
                  <a:close/>
                </a:path>
                <a:path w="363220" h="345440">
                  <a:moveTo>
                    <a:pt x="280403" y="49072"/>
                  </a:moveTo>
                  <a:lnTo>
                    <a:pt x="275043" y="41935"/>
                  </a:lnTo>
                  <a:lnTo>
                    <a:pt x="265391" y="41122"/>
                  </a:lnTo>
                  <a:lnTo>
                    <a:pt x="88887" y="100596"/>
                  </a:lnTo>
                  <a:lnTo>
                    <a:pt x="82423" y="102755"/>
                  </a:lnTo>
                  <a:lnTo>
                    <a:pt x="78905" y="109486"/>
                  </a:lnTo>
                  <a:lnTo>
                    <a:pt x="80835" y="116052"/>
                  </a:lnTo>
                  <a:lnTo>
                    <a:pt x="133210" y="294792"/>
                  </a:lnTo>
                  <a:lnTo>
                    <a:pt x="139407" y="302234"/>
                  </a:lnTo>
                  <a:lnTo>
                    <a:pt x="148336" y="302539"/>
                  </a:lnTo>
                  <a:lnTo>
                    <a:pt x="155575" y="297116"/>
                  </a:lnTo>
                  <a:lnTo>
                    <a:pt x="156743" y="287362"/>
                  </a:lnTo>
                  <a:lnTo>
                    <a:pt x="107746" y="120256"/>
                  </a:lnTo>
                  <a:lnTo>
                    <a:pt x="272796" y="64630"/>
                  </a:lnTo>
                  <a:lnTo>
                    <a:pt x="280123" y="58115"/>
                  </a:lnTo>
                  <a:lnTo>
                    <a:pt x="280403" y="49072"/>
                  </a:lnTo>
                  <a:close/>
                </a:path>
                <a:path w="363220" h="345440">
                  <a:moveTo>
                    <a:pt x="362673" y="91948"/>
                  </a:moveTo>
                  <a:lnTo>
                    <a:pt x="357301" y="84810"/>
                  </a:lnTo>
                  <a:lnTo>
                    <a:pt x="347662" y="83985"/>
                  </a:lnTo>
                  <a:lnTo>
                    <a:pt x="171145" y="143459"/>
                  </a:lnTo>
                  <a:lnTo>
                    <a:pt x="164680" y="145618"/>
                  </a:lnTo>
                  <a:lnTo>
                    <a:pt x="161175" y="152361"/>
                  </a:lnTo>
                  <a:lnTo>
                    <a:pt x="163093" y="158927"/>
                  </a:lnTo>
                  <a:lnTo>
                    <a:pt x="215468" y="337667"/>
                  </a:lnTo>
                  <a:lnTo>
                    <a:pt x="221665" y="345097"/>
                  </a:lnTo>
                  <a:lnTo>
                    <a:pt x="230593" y="345414"/>
                  </a:lnTo>
                  <a:lnTo>
                    <a:pt x="237845" y="339991"/>
                  </a:lnTo>
                  <a:lnTo>
                    <a:pt x="239001" y="330225"/>
                  </a:lnTo>
                  <a:lnTo>
                    <a:pt x="190017" y="163118"/>
                  </a:lnTo>
                  <a:lnTo>
                    <a:pt x="355066" y="107505"/>
                  </a:lnTo>
                  <a:lnTo>
                    <a:pt x="362381" y="100977"/>
                  </a:lnTo>
                  <a:lnTo>
                    <a:pt x="362673" y="9194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bg object 59">
              <a:extLst>
                <a:ext uri="{FF2B5EF4-FFF2-40B4-BE49-F238E27FC236}">
                  <a16:creationId xmlns:a16="http://schemas.microsoft.com/office/drawing/2014/main" id="{78333C7B-C687-223F-13A2-8EE3A3E9335F}"/>
                </a:ext>
              </a:extLst>
            </p:cNvPr>
            <p:cNvSpPr/>
            <p:nvPr/>
          </p:nvSpPr>
          <p:spPr>
            <a:xfrm>
              <a:off x="6513703" y="60754"/>
              <a:ext cx="201930" cy="261620"/>
            </a:xfrm>
            <a:custGeom>
              <a:avLst/>
              <a:gdLst/>
              <a:ahLst/>
              <a:cxnLst/>
              <a:rect l="l" t="t" r="r" b="b"/>
              <a:pathLst>
                <a:path w="201929" h="261620">
                  <a:moveTo>
                    <a:pt x="28854" y="79134"/>
                  </a:moveTo>
                  <a:lnTo>
                    <a:pt x="77858" y="246289"/>
                  </a:lnTo>
                  <a:lnTo>
                    <a:pt x="76702" y="256025"/>
                  </a:lnTo>
                  <a:lnTo>
                    <a:pt x="69452" y="261434"/>
                  </a:lnTo>
                  <a:lnTo>
                    <a:pt x="60518" y="261118"/>
                  </a:lnTo>
                  <a:lnTo>
                    <a:pt x="54311" y="253679"/>
                  </a:lnTo>
                  <a:lnTo>
                    <a:pt x="1935" y="74936"/>
                  </a:lnTo>
                  <a:lnTo>
                    <a:pt x="17396" y="82993"/>
                  </a:lnTo>
                  <a:lnTo>
                    <a:pt x="28854" y="79134"/>
                  </a:lnTo>
                  <a:close/>
                </a:path>
                <a:path w="201929" h="261620">
                  <a:moveTo>
                    <a:pt x="25453" y="67532"/>
                  </a:moveTo>
                  <a:lnTo>
                    <a:pt x="28854" y="79134"/>
                  </a:lnTo>
                  <a:lnTo>
                    <a:pt x="17396" y="82993"/>
                  </a:lnTo>
                  <a:lnTo>
                    <a:pt x="25453" y="67532"/>
                  </a:lnTo>
                  <a:close/>
                </a:path>
                <a:path w="201929" h="261620">
                  <a:moveTo>
                    <a:pt x="9992" y="59475"/>
                  </a:moveTo>
                  <a:lnTo>
                    <a:pt x="25453" y="67532"/>
                  </a:lnTo>
                  <a:lnTo>
                    <a:pt x="17396" y="82993"/>
                  </a:lnTo>
                  <a:lnTo>
                    <a:pt x="1935" y="74936"/>
                  </a:lnTo>
                  <a:lnTo>
                    <a:pt x="0" y="68401"/>
                  </a:lnTo>
                  <a:lnTo>
                    <a:pt x="3526" y="61633"/>
                  </a:lnTo>
                  <a:lnTo>
                    <a:pt x="9992" y="59475"/>
                  </a:lnTo>
                  <a:close/>
                </a:path>
                <a:path w="201929" h="261620">
                  <a:moveTo>
                    <a:pt x="196152" y="825"/>
                  </a:moveTo>
                  <a:lnTo>
                    <a:pt x="201530" y="7966"/>
                  </a:lnTo>
                  <a:lnTo>
                    <a:pt x="201250" y="17007"/>
                  </a:lnTo>
                  <a:lnTo>
                    <a:pt x="193933" y="23532"/>
                  </a:lnTo>
                  <a:lnTo>
                    <a:pt x="28854" y="79134"/>
                  </a:lnTo>
                  <a:lnTo>
                    <a:pt x="25453" y="67532"/>
                  </a:lnTo>
                  <a:lnTo>
                    <a:pt x="9992" y="59475"/>
                  </a:lnTo>
                  <a:lnTo>
                    <a:pt x="186499" y="0"/>
                  </a:lnTo>
                  <a:lnTo>
                    <a:pt x="196152" y="82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bg object 60">
              <a:extLst>
                <a:ext uri="{FF2B5EF4-FFF2-40B4-BE49-F238E27FC236}">
                  <a16:creationId xmlns:a16="http://schemas.microsoft.com/office/drawing/2014/main" id="{A9A8AE0D-EB2F-ECDE-ABAE-AF52AA2829D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92613" y="122999"/>
              <a:ext cx="123780" cy="240300"/>
            </a:xfrm>
            <a:prstGeom prst="rect">
              <a:avLst/>
            </a:prstGeom>
          </p:spPr>
        </p:pic>
        <p:sp>
          <p:nvSpPr>
            <p:cNvPr id="49" name="bg object 61">
              <a:extLst>
                <a:ext uri="{FF2B5EF4-FFF2-40B4-BE49-F238E27FC236}">
                  <a16:creationId xmlns:a16="http://schemas.microsoft.com/office/drawing/2014/main" id="{10002A49-64C7-B00D-FB6B-8CB28A1A6B60}"/>
                </a:ext>
              </a:extLst>
            </p:cNvPr>
            <p:cNvSpPr/>
            <p:nvPr/>
          </p:nvSpPr>
          <p:spPr>
            <a:xfrm>
              <a:off x="5587440" y="844305"/>
              <a:ext cx="360680" cy="345440"/>
            </a:xfrm>
            <a:custGeom>
              <a:avLst/>
              <a:gdLst/>
              <a:ahLst/>
              <a:cxnLst/>
              <a:rect l="l" t="t" r="r" b="b"/>
              <a:pathLst>
                <a:path w="360679" h="345440">
                  <a:moveTo>
                    <a:pt x="199212" y="7962"/>
                  </a:moveTo>
                  <a:lnTo>
                    <a:pt x="193852" y="812"/>
                  </a:lnTo>
                  <a:lnTo>
                    <a:pt x="184200" y="0"/>
                  </a:lnTo>
                  <a:lnTo>
                    <a:pt x="8940" y="59042"/>
                  </a:lnTo>
                  <a:lnTo>
                    <a:pt x="8509" y="59893"/>
                  </a:lnTo>
                  <a:lnTo>
                    <a:pt x="444" y="75361"/>
                  </a:lnTo>
                  <a:lnTo>
                    <a:pt x="0" y="76200"/>
                  </a:lnTo>
                  <a:lnTo>
                    <a:pt x="52019" y="253669"/>
                  </a:lnTo>
                  <a:lnTo>
                    <a:pt x="58216" y="261112"/>
                  </a:lnTo>
                  <a:lnTo>
                    <a:pt x="67132" y="261416"/>
                  </a:lnTo>
                  <a:lnTo>
                    <a:pt x="74383" y="256006"/>
                  </a:lnTo>
                  <a:lnTo>
                    <a:pt x="75539" y="246265"/>
                  </a:lnTo>
                  <a:lnTo>
                    <a:pt x="26555" y="79133"/>
                  </a:lnTo>
                  <a:lnTo>
                    <a:pt x="191592" y="23533"/>
                  </a:lnTo>
                  <a:lnTo>
                    <a:pt x="198920" y="16992"/>
                  </a:lnTo>
                  <a:lnTo>
                    <a:pt x="199212" y="7962"/>
                  </a:lnTo>
                  <a:close/>
                </a:path>
                <a:path w="360679" h="345440">
                  <a:moveTo>
                    <a:pt x="278117" y="49072"/>
                  </a:moveTo>
                  <a:lnTo>
                    <a:pt x="272745" y="41935"/>
                  </a:lnTo>
                  <a:lnTo>
                    <a:pt x="263105" y="41109"/>
                  </a:lnTo>
                  <a:lnTo>
                    <a:pt x="86575" y="100571"/>
                  </a:lnTo>
                  <a:lnTo>
                    <a:pt x="80124" y="102768"/>
                  </a:lnTo>
                  <a:lnTo>
                    <a:pt x="76619" y="109512"/>
                  </a:lnTo>
                  <a:lnTo>
                    <a:pt x="78511" y="116039"/>
                  </a:lnTo>
                  <a:lnTo>
                    <a:pt x="130924" y="294792"/>
                  </a:lnTo>
                  <a:lnTo>
                    <a:pt x="137109" y="302221"/>
                  </a:lnTo>
                  <a:lnTo>
                    <a:pt x="146037" y="302539"/>
                  </a:lnTo>
                  <a:lnTo>
                    <a:pt x="153289" y="297129"/>
                  </a:lnTo>
                  <a:lnTo>
                    <a:pt x="154444" y="287375"/>
                  </a:lnTo>
                  <a:lnTo>
                    <a:pt x="105473" y="120256"/>
                  </a:lnTo>
                  <a:lnTo>
                    <a:pt x="270510" y="64643"/>
                  </a:lnTo>
                  <a:lnTo>
                    <a:pt x="277825" y="58115"/>
                  </a:lnTo>
                  <a:lnTo>
                    <a:pt x="278117" y="49072"/>
                  </a:lnTo>
                  <a:close/>
                </a:path>
                <a:path w="360679" h="345440">
                  <a:moveTo>
                    <a:pt x="360387" y="91948"/>
                  </a:moveTo>
                  <a:lnTo>
                    <a:pt x="355028" y="84797"/>
                  </a:lnTo>
                  <a:lnTo>
                    <a:pt x="345376" y="83985"/>
                  </a:lnTo>
                  <a:lnTo>
                    <a:pt x="168859" y="143446"/>
                  </a:lnTo>
                  <a:lnTo>
                    <a:pt x="162394" y="145630"/>
                  </a:lnTo>
                  <a:lnTo>
                    <a:pt x="158877" y="152374"/>
                  </a:lnTo>
                  <a:lnTo>
                    <a:pt x="160794" y="158927"/>
                  </a:lnTo>
                  <a:lnTo>
                    <a:pt x="213194" y="337654"/>
                  </a:lnTo>
                  <a:lnTo>
                    <a:pt x="219392" y="345097"/>
                  </a:lnTo>
                  <a:lnTo>
                    <a:pt x="228307" y="345401"/>
                  </a:lnTo>
                  <a:lnTo>
                    <a:pt x="235559" y="339991"/>
                  </a:lnTo>
                  <a:lnTo>
                    <a:pt x="236702" y="330250"/>
                  </a:lnTo>
                  <a:lnTo>
                    <a:pt x="187731" y="163118"/>
                  </a:lnTo>
                  <a:lnTo>
                    <a:pt x="352767" y="107518"/>
                  </a:lnTo>
                  <a:lnTo>
                    <a:pt x="360095" y="100990"/>
                  </a:lnTo>
                  <a:lnTo>
                    <a:pt x="360387" y="9194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bg object 62">
              <a:extLst>
                <a:ext uri="{FF2B5EF4-FFF2-40B4-BE49-F238E27FC236}">
                  <a16:creationId xmlns:a16="http://schemas.microsoft.com/office/drawing/2014/main" id="{17D43F28-5827-B9CD-A7CD-8E9678C18651}"/>
                </a:ext>
              </a:extLst>
            </p:cNvPr>
            <p:cNvSpPr/>
            <p:nvPr/>
          </p:nvSpPr>
          <p:spPr>
            <a:xfrm>
              <a:off x="5933692" y="179816"/>
              <a:ext cx="360680" cy="345440"/>
            </a:xfrm>
            <a:custGeom>
              <a:avLst/>
              <a:gdLst/>
              <a:ahLst/>
              <a:cxnLst/>
              <a:rect l="l" t="t" r="r" b="b"/>
              <a:pathLst>
                <a:path w="360679" h="345440">
                  <a:moveTo>
                    <a:pt x="199224" y="7937"/>
                  </a:moveTo>
                  <a:lnTo>
                    <a:pt x="193852" y="812"/>
                  </a:lnTo>
                  <a:lnTo>
                    <a:pt x="184200" y="0"/>
                  </a:lnTo>
                  <a:lnTo>
                    <a:pt x="8953" y="59029"/>
                  </a:lnTo>
                  <a:lnTo>
                    <a:pt x="8509" y="59867"/>
                  </a:lnTo>
                  <a:lnTo>
                    <a:pt x="444" y="75361"/>
                  </a:lnTo>
                  <a:lnTo>
                    <a:pt x="0" y="76200"/>
                  </a:lnTo>
                  <a:lnTo>
                    <a:pt x="52019" y="253657"/>
                  </a:lnTo>
                  <a:lnTo>
                    <a:pt x="58216" y="261099"/>
                  </a:lnTo>
                  <a:lnTo>
                    <a:pt x="67144" y="261416"/>
                  </a:lnTo>
                  <a:lnTo>
                    <a:pt x="74383" y="255993"/>
                  </a:lnTo>
                  <a:lnTo>
                    <a:pt x="75539" y="246253"/>
                  </a:lnTo>
                  <a:lnTo>
                    <a:pt x="26568" y="79133"/>
                  </a:lnTo>
                  <a:lnTo>
                    <a:pt x="191604" y="23520"/>
                  </a:lnTo>
                  <a:lnTo>
                    <a:pt x="198932" y="16979"/>
                  </a:lnTo>
                  <a:lnTo>
                    <a:pt x="199224" y="7937"/>
                  </a:lnTo>
                  <a:close/>
                </a:path>
                <a:path w="360679" h="345440">
                  <a:moveTo>
                    <a:pt x="278130" y="49047"/>
                  </a:moveTo>
                  <a:lnTo>
                    <a:pt x="272757" y="41922"/>
                  </a:lnTo>
                  <a:lnTo>
                    <a:pt x="263105" y="41122"/>
                  </a:lnTo>
                  <a:lnTo>
                    <a:pt x="86588" y="100558"/>
                  </a:lnTo>
                  <a:lnTo>
                    <a:pt x="80137" y="102755"/>
                  </a:lnTo>
                  <a:lnTo>
                    <a:pt x="76619" y="109499"/>
                  </a:lnTo>
                  <a:lnTo>
                    <a:pt x="78511" y="116039"/>
                  </a:lnTo>
                  <a:lnTo>
                    <a:pt x="130937" y="294767"/>
                  </a:lnTo>
                  <a:lnTo>
                    <a:pt x="137121" y="302209"/>
                  </a:lnTo>
                  <a:lnTo>
                    <a:pt x="146050" y="302526"/>
                  </a:lnTo>
                  <a:lnTo>
                    <a:pt x="153289" y="297103"/>
                  </a:lnTo>
                  <a:lnTo>
                    <a:pt x="154457" y="287362"/>
                  </a:lnTo>
                  <a:lnTo>
                    <a:pt x="105486" y="120243"/>
                  </a:lnTo>
                  <a:lnTo>
                    <a:pt x="270510" y="64643"/>
                  </a:lnTo>
                  <a:lnTo>
                    <a:pt x="277837" y="58102"/>
                  </a:lnTo>
                  <a:lnTo>
                    <a:pt x="278130" y="49047"/>
                  </a:lnTo>
                  <a:close/>
                </a:path>
                <a:path w="360679" h="345440">
                  <a:moveTo>
                    <a:pt x="360400" y="91922"/>
                  </a:moveTo>
                  <a:lnTo>
                    <a:pt x="355028" y="84797"/>
                  </a:lnTo>
                  <a:lnTo>
                    <a:pt x="345376" y="83985"/>
                  </a:lnTo>
                  <a:lnTo>
                    <a:pt x="168884" y="143433"/>
                  </a:lnTo>
                  <a:lnTo>
                    <a:pt x="162394" y="145618"/>
                  </a:lnTo>
                  <a:lnTo>
                    <a:pt x="158889" y="152361"/>
                  </a:lnTo>
                  <a:lnTo>
                    <a:pt x="160807" y="158927"/>
                  </a:lnTo>
                  <a:lnTo>
                    <a:pt x="213194" y="337642"/>
                  </a:lnTo>
                  <a:lnTo>
                    <a:pt x="219392" y="345084"/>
                  </a:lnTo>
                  <a:lnTo>
                    <a:pt x="228320" y="345401"/>
                  </a:lnTo>
                  <a:lnTo>
                    <a:pt x="235559" y="339979"/>
                  </a:lnTo>
                  <a:lnTo>
                    <a:pt x="236715" y="330238"/>
                  </a:lnTo>
                  <a:lnTo>
                    <a:pt x="187744" y="163118"/>
                  </a:lnTo>
                  <a:lnTo>
                    <a:pt x="352780" y="107505"/>
                  </a:lnTo>
                  <a:lnTo>
                    <a:pt x="360108" y="100965"/>
                  </a:lnTo>
                  <a:lnTo>
                    <a:pt x="360400" y="91922"/>
                  </a:lnTo>
                  <a:close/>
                </a:path>
              </a:pathLst>
            </a:custGeom>
            <a:solidFill>
              <a:srgbClr val="FFF1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0" name="グループ化 129">
            <a:extLst>
              <a:ext uri="{FF2B5EF4-FFF2-40B4-BE49-F238E27FC236}">
                <a16:creationId xmlns:a16="http://schemas.microsoft.com/office/drawing/2014/main" id="{B564CA0C-6B58-8052-397D-D6386CC35B42}"/>
              </a:ext>
            </a:extLst>
          </p:cNvPr>
          <p:cNvGrpSpPr/>
          <p:nvPr/>
        </p:nvGrpSpPr>
        <p:grpSpPr>
          <a:xfrm>
            <a:off x="56094" y="2262030"/>
            <a:ext cx="910094" cy="1520710"/>
            <a:chOff x="56094" y="2262030"/>
            <a:chExt cx="910094" cy="1520710"/>
          </a:xfrm>
        </p:grpSpPr>
        <p:sp>
          <p:nvSpPr>
            <p:cNvPr id="51" name="bg object 63">
              <a:extLst>
                <a:ext uri="{FF2B5EF4-FFF2-40B4-BE49-F238E27FC236}">
                  <a16:creationId xmlns:a16="http://schemas.microsoft.com/office/drawing/2014/main" id="{22819276-DDE8-5EAD-ADFA-F4D1AB9632D6}"/>
                </a:ext>
              </a:extLst>
            </p:cNvPr>
            <p:cNvSpPr/>
            <p:nvPr/>
          </p:nvSpPr>
          <p:spPr>
            <a:xfrm>
              <a:off x="257693" y="3437300"/>
              <a:ext cx="362585" cy="345440"/>
            </a:xfrm>
            <a:custGeom>
              <a:avLst/>
              <a:gdLst/>
              <a:ahLst/>
              <a:cxnLst/>
              <a:rect l="l" t="t" r="r" b="b"/>
              <a:pathLst>
                <a:path w="362584" h="345440">
                  <a:moveTo>
                    <a:pt x="201295" y="7950"/>
                  </a:moveTo>
                  <a:lnTo>
                    <a:pt x="195935" y="825"/>
                  </a:lnTo>
                  <a:lnTo>
                    <a:pt x="186296" y="0"/>
                  </a:lnTo>
                  <a:lnTo>
                    <a:pt x="9969" y="59410"/>
                  </a:lnTo>
                  <a:lnTo>
                    <a:pt x="3505" y="61595"/>
                  </a:lnTo>
                  <a:lnTo>
                    <a:pt x="0" y="68326"/>
                  </a:lnTo>
                  <a:lnTo>
                    <a:pt x="1917" y="74866"/>
                  </a:lnTo>
                  <a:lnTo>
                    <a:pt x="54254" y="253415"/>
                  </a:lnTo>
                  <a:lnTo>
                    <a:pt x="60439" y="260845"/>
                  </a:lnTo>
                  <a:lnTo>
                    <a:pt x="69354" y="261162"/>
                  </a:lnTo>
                  <a:lnTo>
                    <a:pt x="76593" y="255765"/>
                  </a:lnTo>
                  <a:lnTo>
                    <a:pt x="77762" y="246024"/>
                  </a:lnTo>
                  <a:lnTo>
                    <a:pt x="28816" y="79057"/>
                  </a:lnTo>
                  <a:lnTo>
                    <a:pt x="193700" y="23520"/>
                  </a:lnTo>
                  <a:lnTo>
                    <a:pt x="201015" y="16992"/>
                  </a:lnTo>
                  <a:lnTo>
                    <a:pt x="201295" y="7950"/>
                  </a:lnTo>
                  <a:close/>
                </a:path>
                <a:path w="362584" h="345440">
                  <a:moveTo>
                    <a:pt x="280123" y="49022"/>
                  </a:moveTo>
                  <a:lnTo>
                    <a:pt x="274751" y="41897"/>
                  </a:lnTo>
                  <a:lnTo>
                    <a:pt x="265125" y="41071"/>
                  </a:lnTo>
                  <a:lnTo>
                    <a:pt x="88785" y="100482"/>
                  </a:lnTo>
                  <a:lnTo>
                    <a:pt x="82334" y="102666"/>
                  </a:lnTo>
                  <a:lnTo>
                    <a:pt x="78816" y="109397"/>
                  </a:lnTo>
                  <a:lnTo>
                    <a:pt x="80733" y="115951"/>
                  </a:lnTo>
                  <a:lnTo>
                    <a:pt x="133070" y="294487"/>
                  </a:lnTo>
                  <a:lnTo>
                    <a:pt x="139255" y="301929"/>
                  </a:lnTo>
                  <a:lnTo>
                    <a:pt x="148170" y="302234"/>
                  </a:lnTo>
                  <a:lnTo>
                    <a:pt x="155409" y="296824"/>
                  </a:lnTo>
                  <a:lnTo>
                    <a:pt x="156565" y="287096"/>
                  </a:lnTo>
                  <a:lnTo>
                    <a:pt x="107645" y="120129"/>
                  </a:lnTo>
                  <a:lnTo>
                    <a:pt x="272516" y="64592"/>
                  </a:lnTo>
                  <a:lnTo>
                    <a:pt x="279831" y="58064"/>
                  </a:lnTo>
                  <a:lnTo>
                    <a:pt x="280123" y="49022"/>
                  </a:lnTo>
                  <a:close/>
                </a:path>
                <a:path w="362584" h="345440">
                  <a:moveTo>
                    <a:pt x="362305" y="91859"/>
                  </a:moveTo>
                  <a:lnTo>
                    <a:pt x="356946" y="84721"/>
                  </a:lnTo>
                  <a:lnTo>
                    <a:pt x="347306" y="83908"/>
                  </a:lnTo>
                  <a:lnTo>
                    <a:pt x="170980" y="143306"/>
                  </a:lnTo>
                  <a:lnTo>
                    <a:pt x="164515" y="145491"/>
                  </a:lnTo>
                  <a:lnTo>
                    <a:pt x="160997" y="152222"/>
                  </a:lnTo>
                  <a:lnTo>
                    <a:pt x="162915" y="158762"/>
                  </a:lnTo>
                  <a:lnTo>
                    <a:pt x="208470" y="314134"/>
                  </a:lnTo>
                  <a:lnTo>
                    <a:pt x="215265" y="337324"/>
                  </a:lnTo>
                  <a:lnTo>
                    <a:pt x="221449" y="344754"/>
                  </a:lnTo>
                  <a:lnTo>
                    <a:pt x="230365" y="345071"/>
                  </a:lnTo>
                  <a:lnTo>
                    <a:pt x="237604" y="339661"/>
                  </a:lnTo>
                  <a:lnTo>
                    <a:pt x="238760" y="329920"/>
                  </a:lnTo>
                  <a:lnTo>
                    <a:pt x="189826" y="162966"/>
                  </a:lnTo>
                  <a:lnTo>
                    <a:pt x="354711" y="107416"/>
                  </a:lnTo>
                  <a:lnTo>
                    <a:pt x="362026" y="100888"/>
                  </a:lnTo>
                  <a:lnTo>
                    <a:pt x="362305" y="91859"/>
                  </a:lnTo>
                  <a:close/>
                </a:path>
              </a:pathLst>
            </a:custGeom>
            <a:solidFill>
              <a:srgbClr val="FFF1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bg object 64">
              <a:extLst>
                <a:ext uri="{FF2B5EF4-FFF2-40B4-BE49-F238E27FC236}">
                  <a16:creationId xmlns:a16="http://schemas.microsoft.com/office/drawing/2014/main" id="{DDDE7E4A-63F5-1553-72EC-02CB1A4E4B03}"/>
                </a:ext>
              </a:extLst>
            </p:cNvPr>
            <p:cNvSpPr/>
            <p:nvPr/>
          </p:nvSpPr>
          <p:spPr>
            <a:xfrm>
              <a:off x="603603" y="2773484"/>
              <a:ext cx="362585" cy="345440"/>
            </a:xfrm>
            <a:custGeom>
              <a:avLst/>
              <a:gdLst/>
              <a:ahLst/>
              <a:cxnLst/>
              <a:rect l="l" t="t" r="r" b="b"/>
              <a:pathLst>
                <a:path w="362584" h="345440">
                  <a:moveTo>
                    <a:pt x="201307" y="7937"/>
                  </a:moveTo>
                  <a:lnTo>
                    <a:pt x="195935" y="812"/>
                  </a:lnTo>
                  <a:lnTo>
                    <a:pt x="186296" y="0"/>
                  </a:lnTo>
                  <a:lnTo>
                    <a:pt x="9982" y="59397"/>
                  </a:lnTo>
                  <a:lnTo>
                    <a:pt x="3505" y="61582"/>
                  </a:lnTo>
                  <a:lnTo>
                    <a:pt x="0" y="68313"/>
                  </a:lnTo>
                  <a:lnTo>
                    <a:pt x="1917" y="74866"/>
                  </a:lnTo>
                  <a:lnTo>
                    <a:pt x="54254" y="253403"/>
                  </a:lnTo>
                  <a:lnTo>
                    <a:pt x="60439" y="260832"/>
                  </a:lnTo>
                  <a:lnTo>
                    <a:pt x="69354" y="261150"/>
                  </a:lnTo>
                  <a:lnTo>
                    <a:pt x="76606" y="255739"/>
                  </a:lnTo>
                  <a:lnTo>
                    <a:pt x="77762" y="246011"/>
                  </a:lnTo>
                  <a:lnTo>
                    <a:pt x="28829" y="79044"/>
                  </a:lnTo>
                  <a:lnTo>
                    <a:pt x="193700" y="23507"/>
                  </a:lnTo>
                  <a:lnTo>
                    <a:pt x="201015" y="16967"/>
                  </a:lnTo>
                  <a:lnTo>
                    <a:pt x="201307" y="7937"/>
                  </a:lnTo>
                  <a:close/>
                </a:path>
                <a:path w="362584" h="345440">
                  <a:moveTo>
                    <a:pt x="280123" y="49009"/>
                  </a:moveTo>
                  <a:lnTo>
                    <a:pt x="274764" y="41884"/>
                  </a:lnTo>
                  <a:lnTo>
                    <a:pt x="265112" y="41071"/>
                  </a:lnTo>
                  <a:lnTo>
                    <a:pt x="88785" y="100457"/>
                  </a:lnTo>
                  <a:lnTo>
                    <a:pt x="82334" y="102654"/>
                  </a:lnTo>
                  <a:lnTo>
                    <a:pt x="78828" y="109385"/>
                  </a:lnTo>
                  <a:lnTo>
                    <a:pt x="80721" y="115925"/>
                  </a:lnTo>
                  <a:lnTo>
                    <a:pt x="133070" y="294474"/>
                  </a:lnTo>
                  <a:lnTo>
                    <a:pt x="139255" y="301917"/>
                  </a:lnTo>
                  <a:lnTo>
                    <a:pt x="148183" y="302221"/>
                  </a:lnTo>
                  <a:lnTo>
                    <a:pt x="155422" y="296811"/>
                  </a:lnTo>
                  <a:lnTo>
                    <a:pt x="156578" y="287070"/>
                  </a:lnTo>
                  <a:lnTo>
                    <a:pt x="107645" y="120129"/>
                  </a:lnTo>
                  <a:lnTo>
                    <a:pt x="272516" y="64566"/>
                  </a:lnTo>
                  <a:lnTo>
                    <a:pt x="279844" y="58039"/>
                  </a:lnTo>
                  <a:lnTo>
                    <a:pt x="280123" y="49009"/>
                  </a:lnTo>
                  <a:close/>
                </a:path>
                <a:path w="362584" h="345440">
                  <a:moveTo>
                    <a:pt x="362318" y="91833"/>
                  </a:moveTo>
                  <a:lnTo>
                    <a:pt x="356946" y="84709"/>
                  </a:lnTo>
                  <a:lnTo>
                    <a:pt x="347306" y="83908"/>
                  </a:lnTo>
                  <a:lnTo>
                    <a:pt x="170992" y="143294"/>
                  </a:lnTo>
                  <a:lnTo>
                    <a:pt x="164515" y="145478"/>
                  </a:lnTo>
                  <a:lnTo>
                    <a:pt x="160997" y="152209"/>
                  </a:lnTo>
                  <a:lnTo>
                    <a:pt x="162928" y="158762"/>
                  </a:lnTo>
                  <a:lnTo>
                    <a:pt x="215265" y="337299"/>
                  </a:lnTo>
                  <a:lnTo>
                    <a:pt x="221449" y="344741"/>
                  </a:lnTo>
                  <a:lnTo>
                    <a:pt x="230365" y="345046"/>
                  </a:lnTo>
                  <a:lnTo>
                    <a:pt x="237604" y="339636"/>
                  </a:lnTo>
                  <a:lnTo>
                    <a:pt x="238760" y="329907"/>
                  </a:lnTo>
                  <a:lnTo>
                    <a:pt x="189839" y="162953"/>
                  </a:lnTo>
                  <a:lnTo>
                    <a:pt x="354711" y="107403"/>
                  </a:lnTo>
                  <a:lnTo>
                    <a:pt x="362026" y="100863"/>
                  </a:lnTo>
                  <a:lnTo>
                    <a:pt x="362318" y="9183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bg object 65">
              <a:extLst>
                <a:ext uri="{FF2B5EF4-FFF2-40B4-BE49-F238E27FC236}">
                  <a16:creationId xmlns:a16="http://schemas.microsoft.com/office/drawing/2014/main" id="{4A4241BB-06CD-EA5A-CC15-49E3D4176A8C}"/>
                </a:ext>
              </a:extLst>
            </p:cNvPr>
            <p:cNvSpPr/>
            <p:nvPr/>
          </p:nvSpPr>
          <p:spPr>
            <a:xfrm>
              <a:off x="86129" y="2925872"/>
              <a:ext cx="362585" cy="345440"/>
            </a:xfrm>
            <a:custGeom>
              <a:avLst/>
              <a:gdLst/>
              <a:ahLst/>
              <a:cxnLst/>
              <a:rect l="l" t="t" r="r" b="b"/>
              <a:pathLst>
                <a:path w="362585" h="345440">
                  <a:moveTo>
                    <a:pt x="201307" y="7950"/>
                  </a:moveTo>
                  <a:lnTo>
                    <a:pt x="195935" y="825"/>
                  </a:lnTo>
                  <a:lnTo>
                    <a:pt x="186296" y="0"/>
                  </a:lnTo>
                  <a:lnTo>
                    <a:pt x="9969" y="59410"/>
                  </a:lnTo>
                  <a:lnTo>
                    <a:pt x="3505" y="61569"/>
                  </a:lnTo>
                  <a:lnTo>
                    <a:pt x="0" y="68300"/>
                  </a:lnTo>
                  <a:lnTo>
                    <a:pt x="1917" y="74866"/>
                  </a:lnTo>
                  <a:lnTo>
                    <a:pt x="54241" y="253428"/>
                  </a:lnTo>
                  <a:lnTo>
                    <a:pt x="60439" y="260858"/>
                  </a:lnTo>
                  <a:lnTo>
                    <a:pt x="69367" y="261162"/>
                  </a:lnTo>
                  <a:lnTo>
                    <a:pt x="76619" y="255752"/>
                  </a:lnTo>
                  <a:lnTo>
                    <a:pt x="77774" y="246011"/>
                  </a:lnTo>
                  <a:lnTo>
                    <a:pt x="28816" y="79057"/>
                  </a:lnTo>
                  <a:lnTo>
                    <a:pt x="193725" y="23507"/>
                  </a:lnTo>
                  <a:lnTo>
                    <a:pt x="201028" y="16992"/>
                  </a:lnTo>
                  <a:lnTo>
                    <a:pt x="201307" y="7950"/>
                  </a:lnTo>
                  <a:close/>
                </a:path>
                <a:path w="362585" h="345440">
                  <a:moveTo>
                    <a:pt x="280123" y="49022"/>
                  </a:moveTo>
                  <a:lnTo>
                    <a:pt x="274764" y="41897"/>
                  </a:lnTo>
                  <a:lnTo>
                    <a:pt x="265125" y="41071"/>
                  </a:lnTo>
                  <a:lnTo>
                    <a:pt x="88798" y="100495"/>
                  </a:lnTo>
                  <a:lnTo>
                    <a:pt x="82334" y="102641"/>
                  </a:lnTo>
                  <a:lnTo>
                    <a:pt x="78828" y="109372"/>
                  </a:lnTo>
                  <a:lnTo>
                    <a:pt x="80746" y="115938"/>
                  </a:lnTo>
                  <a:lnTo>
                    <a:pt x="133070" y="294500"/>
                  </a:lnTo>
                  <a:lnTo>
                    <a:pt x="139268" y="301929"/>
                  </a:lnTo>
                  <a:lnTo>
                    <a:pt x="148183" y="302234"/>
                  </a:lnTo>
                  <a:lnTo>
                    <a:pt x="155422" y="296824"/>
                  </a:lnTo>
                  <a:lnTo>
                    <a:pt x="156578" y="287070"/>
                  </a:lnTo>
                  <a:lnTo>
                    <a:pt x="107645" y="120129"/>
                  </a:lnTo>
                  <a:lnTo>
                    <a:pt x="272529" y="64566"/>
                  </a:lnTo>
                  <a:lnTo>
                    <a:pt x="279844" y="58051"/>
                  </a:lnTo>
                  <a:lnTo>
                    <a:pt x="280123" y="49022"/>
                  </a:lnTo>
                  <a:close/>
                </a:path>
                <a:path w="362585" h="345440">
                  <a:moveTo>
                    <a:pt x="362305" y="91846"/>
                  </a:moveTo>
                  <a:lnTo>
                    <a:pt x="356946" y="84721"/>
                  </a:lnTo>
                  <a:lnTo>
                    <a:pt x="347306" y="83896"/>
                  </a:lnTo>
                  <a:lnTo>
                    <a:pt x="170980" y="143319"/>
                  </a:lnTo>
                  <a:lnTo>
                    <a:pt x="164515" y="145465"/>
                  </a:lnTo>
                  <a:lnTo>
                    <a:pt x="161010" y="152196"/>
                  </a:lnTo>
                  <a:lnTo>
                    <a:pt x="162941" y="158762"/>
                  </a:lnTo>
                  <a:lnTo>
                    <a:pt x="215252" y="337324"/>
                  </a:lnTo>
                  <a:lnTo>
                    <a:pt x="221449" y="344754"/>
                  </a:lnTo>
                  <a:lnTo>
                    <a:pt x="230365" y="345059"/>
                  </a:lnTo>
                  <a:lnTo>
                    <a:pt x="237604" y="339648"/>
                  </a:lnTo>
                  <a:lnTo>
                    <a:pt x="238760" y="329895"/>
                  </a:lnTo>
                  <a:lnTo>
                    <a:pt x="189826" y="162953"/>
                  </a:lnTo>
                  <a:lnTo>
                    <a:pt x="354711" y="107391"/>
                  </a:lnTo>
                  <a:lnTo>
                    <a:pt x="362026" y="100876"/>
                  </a:lnTo>
                  <a:lnTo>
                    <a:pt x="362305" y="91846"/>
                  </a:lnTo>
                  <a:close/>
                </a:path>
              </a:pathLst>
            </a:custGeom>
            <a:solidFill>
              <a:srgbClr val="FFF1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bg object 66">
              <a:extLst>
                <a:ext uri="{FF2B5EF4-FFF2-40B4-BE49-F238E27FC236}">
                  <a16:creationId xmlns:a16="http://schemas.microsoft.com/office/drawing/2014/main" id="{1D1BAF7C-AFC0-2A4D-27E5-28F5942B578E}"/>
                </a:ext>
              </a:extLst>
            </p:cNvPr>
            <p:cNvSpPr/>
            <p:nvPr/>
          </p:nvSpPr>
          <p:spPr>
            <a:xfrm>
              <a:off x="432026" y="2262030"/>
              <a:ext cx="362585" cy="345440"/>
            </a:xfrm>
            <a:custGeom>
              <a:avLst/>
              <a:gdLst/>
              <a:ahLst/>
              <a:cxnLst/>
              <a:rect l="l" t="t" r="r" b="b"/>
              <a:pathLst>
                <a:path w="362584" h="345440">
                  <a:moveTo>
                    <a:pt x="201333" y="7962"/>
                  </a:moveTo>
                  <a:lnTo>
                    <a:pt x="195961" y="825"/>
                  </a:lnTo>
                  <a:lnTo>
                    <a:pt x="186321" y="0"/>
                  </a:lnTo>
                  <a:lnTo>
                    <a:pt x="9982" y="59410"/>
                  </a:lnTo>
                  <a:lnTo>
                    <a:pt x="3530" y="61569"/>
                  </a:lnTo>
                  <a:lnTo>
                    <a:pt x="0" y="68326"/>
                  </a:lnTo>
                  <a:lnTo>
                    <a:pt x="1943" y="74866"/>
                  </a:lnTo>
                  <a:lnTo>
                    <a:pt x="54254" y="253428"/>
                  </a:lnTo>
                  <a:lnTo>
                    <a:pt x="60464" y="260858"/>
                  </a:lnTo>
                  <a:lnTo>
                    <a:pt x="69380" y="261175"/>
                  </a:lnTo>
                  <a:lnTo>
                    <a:pt x="76631" y="255765"/>
                  </a:lnTo>
                  <a:lnTo>
                    <a:pt x="77787" y="246037"/>
                  </a:lnTo>
                  <a:lnTo>
                    <a:pt x="28829" y="79057"/>
                  </a:lnTo>
                  <a:lnTo>
                    <a:pt x="193738" y="23507"/>
                  </a:lnTo>
                  <a:lnTo>
                    <a:pt x="201053" y="16992"/>
                  </a:lnTo>
                  <a:lnTo>
                    <a:pt x="201333" y="7962"/>
                  </a:lnTo>
                  <a:close/>
                </a:path>
                <a:path w="362584" h="345440">
                  <a:moveTo>
                    <a:pt x="280149" y="49022"/>
                  </a:moveTo>
                  <a:lnTo>
                    <a:pt x="274789" y="41897"/>
                  </a:lnTo>
                  <a:lnTo>
                    <a:pt x="265150" y="41071"/>
                  </a:lnTo>
                  <a:lnTo>
                    <a:pt x="88811" y="100495"/>
                  </a:lnTo>
                  <a:lnTo>
                    <a:pt x="82359" y="102641"/>
                  </a:lnTo>
                  <a:lnTo>
                    <a:pt x="78828" y="109410"/>
                  </a:lnTo>
                  <a:lnTo>
                    <a:pt x="80772" y="115938"/>
                  </a:lnTo>
                  <a:lnTo>
                    <a:pt x="133096" y="294500"/>
                  </a:lnTo>
                  <a:lnTo>
                    <a:pt x="139293" y="301929"/>
                  </a:lnTo>
                  <a:lnTo>
                    <a:pt x="148196" y="302234"/>
                  </a:lnTo>
                  <a:lnTo>
                    <a:pt x="155435" y="296837"/>
                  </a:lnTo>
                  <a:lnTo>
                    <a:pt x="156591" y="287108"/>
                  </a:lnTo>
                  <a:lnTo>
                    <a:pt x="107657" y="120129"/>
                  </a:lnTo>
                  <a:lnTo>
                    <a:pt x="272542" y="64566"/>
                  </a:lnTo>
                  <a:lnTo>
                    <a:pt x="279857" y="58051"/>
                  </a:lnTo>
                  <a:lnTo>
                    <a:pt x="280149" y="49022"/>
                  </a:lnTo>
                  <a:close/>
                </a:path>
                <a:path w="362584" h="345440">
                  <a:moveTo>
                    <a:pt x="362343" y="91859"/>
                  </a:moveTo>
                  <a:lnTo>
                    <a:pt x="356971" y="84721"/>
                  </a:lnTo>
                  <a:lnTo>
                    <a:pt x="347332" y="83896"/>
                  </a:lnTo>
                  <a:lnTo>
                    <a:pt x="170992" y="143319"/>
                  </a:lnTo>
                  <a:lnTo>
                    <a:pt x="164541" y="145465"/>
                  </a:lnTo>
                  <a:lnTo>
                    <a:pt x="161010" y="152234"/>
                  </a:lnTo>
                  <a:lnTo>
                    <a:pt x="162953" y="158762"/>
                  </a:lnTo>
                  <a:lnTo>
                    <a:pt x="215277" y="337324"/>
                  </a:lnTo>
                  <a:lnTo>
                    <a:pt x="221475" y="344754"/>
                  </a:lnTo>
                  <a:lnTo>
                    <a:pt x="230390" y="345059"/>
                  </a:lnTo>
                  <a:lnTo>
                    <a:pt x="237617" y="339661"/>
                  </a:lnTo>
                  <a:lnTo>
                    <a:pt x="238772" y="329933"/>
                  </a:lnTo>
                  <a:lnTo>
                    <a:pt x="189839" y="162953"/>
                  </a:lnTo>
                  <a:lnTo>
                    <a:pt x="354723" y="107391"/>
                  </a:lnTo>
                  <a:lnTo>
                    <a:pt x="362051" y="100888"/>
                  </a:lnTo>
                  <a:lnTo>
                    <a:pt x="362343" y="91859"/>
                  </a:lnTo>
                  <a:close/>
                </a:path>
              </a:pathLst>
            </a:custGeom>
            <a:solidFill>
              <a:srgbClr val="FFF1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bg object 67">
              <a:extLst>
                <a:ext uri="{FF2B5EF4-FFF2-40B4-BE49-F238E27FC236}">
                  <a16:creationId xmlns:a16="http://schemas.microsoft.com/office/drawing/2014/main" id="{835BFB56-BD9F-B945-8357-F1D878FF63FC}"/>
                </a:ext>
              </a:extLst>
            </p:cNvPr>
            <p:cNvSpPr/>
            <p:nvPr/>
          </p:nvSpPr>
          <p:spPr>
            <a:xfrm>
              <a:off x="56094" y="2422050"/>
              <a:ext cx="156845" cy="304165"/>
            </a:xfrm>
            <a:custGeom>
              <a:avLst/>
              <a:gdLst/>
              <a:ahLst/>
              <a:cxnLst/>
              <a:rect l="l" t="t" r="r" b="b"/>
              <a:pathLst>
                <a:path w="156845" h="304165">
                  <a:moveTo>
                    <a:pt x="32994" y="288823"/>
                  </a:moveTo>
                  <a:lnTo>
                    <a:pt x="0" y="176174"/>
                  </a:lnTo>
                  <a:lnTo>
                    <a:pt x="0" y="263779"/>
                  </a:lnTo>
                  <a:lnTo>
                    <a:pt x="9499" y="296214"/>
                  </a:lnTo>
                  <a:lnTo>
                    <a:pt x="15684" y="303657"/>
                  </a:lnTo>
                  <a:lnTo>
                    <a:pt x="24612" y="303961"/>
                  </a:lnTo>
                  <a:lnTo>
                    <a:pt x="31838" y="298551"/>
                  </a:lnTo>
                  <a:lnTo>
                    <a:pt x="32994" y="288823"/>
                  </a:lnTo>
                  <a:close/>
                </a:path>
                <a:path w="156845" h="304165">
                  <a:moveTo>
                    <a:pt x="74358" y="7924"/>
                  </a:moveTo>
                  <a:lnTo>
                    <a:pt x="68999" y="800"/>
                  </a:lnTo>
                  <a:lnTo>
                    <a:pt x="59359" y="0"/>
                  </a:lnTo>
                  <a:lnTo>
                    <a:pt x="0" y="19989"/>
                  </a:lnTo>
                  <a:lnTo>
                    <a:pt x="0" y="45999"/>
                  </a:lnTo>
                  <a:lnTo>
                    <a:pt x="66751" y="23495"/>
                  </a:lnTo>
                  <a:lnTo>
                    <a:pt x="74079" y="16954"/>
                  </a:lnTo>
                  <a:lnTo>
                    <a:pt x="74358" y="7924"/>
                  </a:lnTo>
                  <a:close/>
                </a:path>
                <a:path w="156845" h="304165">
                  <a:moveTo>
                    <a:pt x="156552" y="50749"/>
                  </a:moveTo>
                  <a:lnTo>
                    <a:pt x="151193" y="43624"/>
                  </a:lnTo>
                  <a:lnTo>
                    <a:pt x="141541" y="42824"/>
                  </a:lnTo>
                  <a:lnTo>
                    <a:pt x="0" y="90500"/>
                  </a:lnTo>
                  <a:lnTo>
                    <a:pt x="0" y="116509"/>
                  </a:lnTo>
                  <a:lnTo>
                    <a:pt x="148932" y="66319"/>
                  </a:lnTo>
                  <a:lnTo>
                    <a:pt x="156260" y="59778"/>
                  </a:lnTo>
                  <a:lnTo>
                    <a:pt x="156552" y="50749"/>
                  </a:lnTo>
                  <a:close/>
                </a:path>
              </a:pathLst>
            </a:custGeom>
            <a:solidFill>
              <a:srgbClr val="FFF1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14F39E01-C99D-8B52-7C28-109D0D3DC5AE}"/>
              </a:ext>
            </a:extLst>
          </p:cNvPr>
          <p:cNvSpPr txBox="1"/>
          <p:nvPr/>
        </p:nvSpPr>
        <p:spPr>
          <a:xfrm>
            <a:off x="-109559" y="990610"/>
            <a:ext cx="7132969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5900" b="1" dirty="0">
                <a:solidFill>
                  <a:schemeClr val="accent5">
                    <a:lumMod val="50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KDDI</a:t>
            </a:r>
            <a:r>
              <a:rPr kumimoji="1" lang="ja-JP" altLang="en-US" sz="5900" b="1" dirty="0">
                <a:solidFill>
                  <a:schemeClr val="accent5">
                    <a:lumMod val="50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チャレンジド</a:t>
            </a:r>
            <a:endParaRPr kumimoji="1" lang="en-US" altLang="ja-JP" sz="5900" b="1" dirty="0">
              <a:solidFill>
                <a:schemeClr val="accent5">
                  <a:lumMod val="50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6600" b="1" dirty="0">
                <a:solidFill>
                  <a:schemeClr val="accent5">
                    <a:lumMod val="50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オンライン</a:t>
            </a:r>
            <a:endParaRPr kumimoji="1" lang="en-US" altLang="ja-JP" sz="6600" b="1" dirty="0">
              <a:solidFill>
                <a:schemeClr val="accent5">
                  <a:lumMod val="50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6600" b="1" dirty="0">
                <a:solidFill>
                  <a:schemeClr val="accent5">
                    <a:lumMod val="50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会社説明会</a:t>
            </a:r>
          </a:p>
        </p:txBody>
      </p:sp>
      <p:pic>
        <p:nvPicPr>
          <p:cNvPr id="89" name="図 88">
            <a:extLst>
              <a:ext uri="{FF2B5EF4-FFF2-40B4-BE49-F238E27FC236}">
                <a16:creationId xmlns:a16="http://schemas.microsoft.com/office/drawing/2014/main" id="{073E481A-324E-0792-429B-8D95D594DD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25" y="219385"/>
            <a:ext cx="1428750" cy="704850"/>
          </a:xfrm>
          <a:prstGeom prst="rect">
            <a:avLst/>
          </a:prstGeom>
        </p:spPr>
      </p:pic>
      <p:sp>
        <p:nvSpPr>
          <p:cNvPr id="90" name="TextBox 41">
            <a:extLst>
              <a:ext uri="{FF2B5EF4-FFF2-40B4-BE49-F238E27FC236}">
                <a16:creationId xmlns:a16="http://schemas.microsoft.com/office/drawing/2014/main" id="{45CC5BC7-6B90-E5A9-888F-533A14DD5CD6}"/>
              </a:ext>
            </a:extLst>
          </p:cNvPr>
          <p:cNvSpPr txBox="1"/>
          <p:nvPr/>
        </p:nvSpPr>
        <p:spPr>
          <a:xfrm>
            <a:off x="59381" y="4134775"/>
            <a:ext cx="6869173" cy="1862048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ja-JP" sz="4000" b="1" spc="13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Rounded M+ Ultra-Bold" panose="020B0600070205080204" charset="-128"/>
              </a:rPr>
              <a:t>11</a:t>
            </a:r>
            <a:r>
              <a:rPr lang="en-US" sz="4000" b="1" spc="13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Rounded M+ Ultra-Bold" panose="020B0600070205080204" charset="-128"/>
              </a:rPr>
              <a:t>月19日(</a:t>
            </a:r>
            <a:r>
              <a:rPr lang="ja-JP" altLang="en-US" sz="4000" b="1" spc="13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Rounded M+ Ultra-Bold" panose="020B0600070205080204" charset="-128"/>
              </a:rPr>
              <a:t>火</a:t>
            </a:r>
            <a:r>
              <a:rPr lang="en-US" sz="4000" b="1" spc="13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Rounded M+ Ultra-Bold" panose="020B0600070205080204" charset="-128"/>
              </a:rPr>
              <a:t>)</a:t>
            </a:r>
            <a:r>
              <a:rPr lang="en-US" altLang="ja-JP" sz="4000" b="1" spc="115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11時</a:t>
            </a:r>
            <a:endParaRPr lang="en-US" altLang="ja-JP" sz="3600" b="1" spc="115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spcBef>
                <a:spcPct val="0"/>
              </a:spcBef>
            </a:pPr>
            <a:endParaRPr kumimoji="1" lang="en-US" altLang="ja-JP" sz="900" b="1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Rounded M+ Ultra-Bold" panose="020B0600070205080204" charset="-128"/>
            </a:endParaRPr>
          </a:p>
          <a:p>
            <a:pPr algn="ctr">
              <a:spcBef>
                <a:spcPct val="0"/>
              </a:spcBef>
            </a:pPr>
            <a:r>
              <a:rPr kumimoji="1" lang="ja-JP" altLang="en-US" sz="36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Rounded M+ Ultra-Bold" panose="020B0600070205080204" charset="-128"/>
              </a:rPr>
              <a:t>●●事業所名●●</a:t>
            </a:r>
            <a:endParaRPr kumimoji="1" lang="en-US" altLang="ja-JP" sz="3600" b="1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Rounded M+ Ultra-Bold" panose="020B0600070205080204" charset="-128"/>
            </a:endParaRPr>
          </a:p>
          <a:p>
            <a:pPr algn="ctr">
              <a:spcBef>
                <a:spcPct val="0"/>
              </a:spcBef>
            </a:pPr>
            <a:r>
              <a:rPr kumimoji="1" lang="ja-JP" altLang="en-US" sz="36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Rounded M+ Ultra-Bold" panose="020B0600070205080204" charset="-128"/>
              </a:rPr>
              <a:t>（</a:t>
            </a:r>
            <a:r>
              <a:rPr kumimoji="1" lang="en-US" altLang="ja-JP" sz="36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Rounded M+ Ultra-Bold" panose="020B0600070205080204" charset="-128"/>
              </a:rPr>
              <a:t>ZOOM</a:t>
            </a:r>
            <a:r>
              <a:rPr kumimoji="1" lang="ja-JP" altLang="en-US" sz="36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Rounded M+ Ultra-Bold" panose="020B0600070205080204" charset="-128"/>
              </a:rPr>
              <a:t>開催）</a:t>
            </a:r>
            <a:endParaRPr lang="en-US" sz="3600" b="1" spc="131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Rounded M+ Ultra-Bold" panose="020B0600070205080204" charset="-128"/>
            </a:endParaRPr>
          </a:p>
        </p:txBody>
      </p:sp>
      <p:grpSp>
        <p:nvGrpSpPr>
          <p:cNvPr id="129" name="グループ化 128">
            <a:extLst>
              <a:ext uri="{FF2B5EF4-FFF2-40B4-BE49-F238E27FC236}">
                <a16:creationId xmlns:a16="http://schemas.microsoft.com/office/drawing/2014/main" id="{408701F6-2C0C-21F0-20D2-6D4B80B7CC66}"/>
              </a:ext>
            </a:extLst>
          </p:cNvPr>
          <p:cNvGrpSpPr/>
          <p:nvPr/>
        </p:nvGrpSpPr>
        <p:grpSpPr>
          <a:xfrm>
            <a:off x="-29031" y="7232749"/>
            <a:ext cx="6942643" cy="2612497"/>
            <a:chOff x="10750" y="7192275"/>
            <a:chExt cx="6942643" cy="2612497"/>
          </a:xfrm>
        </p:grpSpPr>
        <p:pic>
          <p:nvPicPr>
            <p:cNvPr id="110" name="図 109">
              <a:extLst>
                <a:ext uri="{FF2B5EF4-FFF2-40B4-BE49-F238E27FC236}">
                  <a16:creationId xmlns:a16="http://schemas.microsoft.com/office/drawing/2014/main" id="{5B1B515A-75C4-143E-0FB3-562D5FAB235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586" y="7192275"/>
              <a:ext cx="1743413" cy="1307560"/>
            </a:xfrm>
            <a:prstGeom prst="rect">
              <a:avLst/>
            </a:prstGeom>
          </p:spPr>
        </p:pic>
        <p:pic>
          <p:nvPicPr>
            <p:cNvPr id="112" name="図 111">
              <a:extLst>
                <a:ext uri="{FF2B5EF4-FFF2-40B4-BE49-F238E27FC236}">
                  <a16:creationId xmlns:a16="http://schemas.microsoft.com/office/drawing/2014/main" id="{4CC8E9CE-E8C6-F6F9-8468-1079E463286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489142" y="7192275"/>
              <a:ext cx="1743413" cy="1307560"/>
            </a:xfrm>
            <a:prstGeom prst="rect">
              <a:avLst/>
            </a:prstGeom>
          </p:spPr>
        </p:pic>
        <p:pic>
          <p:nvPicPr>
            <p:cNvPr id="114" name="図 113">
              <a:extLst>
                <a:ext uri="{FF2B5EF4-FFF2-40B4-BE49-F238E27FC236}">
                  <a16:creationId xmlns:a16="http://schemas.microsoft.com/office/drawing/2014/main" id="{DF99F3D0-0334-E4BF-ED4A-662D26425D6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750" y="8497212"/>
              <a:ext cx="1743413" cy="1307560"/>
            </a:xfrm>
            <a:prstGeom prst="rect">
              <a:avLst/>
            </a:prstGeom>
          </p:spPr>
        </p:pic>
        <p:pic>
          <p:nvPicPr>
            <p:cNvPr id="120" name="図 119">
              <a:extLst>
                <a:ext uri="{FF2B5EF4-FFF2-40B4-BE49-F238E27FC236}">
                  <a16:creationId xmlns:a16="http://schemas.microsoft.com/office/drawing/2014/main" id="{0D31128B-4BB0-A20E-FFA1-22F5A397B1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752419" y="7192275"/>
              <a:ext cx="1745778" cy="1309333"/>
            </a:xfrm>
            <a:prstGeom prst="rect">
              <a:avLst/>
            </a:prstGeom>
          </p:spPr>
        </p:pic>
        <p:pic>
          <p:nvPicPr>
            <p:cNvPr id="122" name="図 121">
              <a:extLst>
                <a:ext uri="{FF2B5EF4-FFF2-40B4-BE49-F238E27FC236}">
                  <a16:creationId xmlns:a16="http://schemas.microsoft.com/office/drawing/2014/main" id="{471AD37A-E04D-D02A-904A-7479E2C6C6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753293" y="8494203"/>
              <a:ext cx="1743414" cy="1307561"/>
            </a:xfrm>
            <a:prstGeom prst="rect">
              <a:avLst/>
            </a:prstGeom>
          </p:spPr>
        </p:pic>
        <p:pic>
          <p:nvPicPr>
            <p:cNvPr id="124" name="図 123">
              <a:extLst>
                <a:ext uri="{FF2B5EF4-FFF2-40B4-BE49-F238E27FC236}">
                  <a16:creationId xmlns:a16="http://schemas.microsoft.com/office/drawing/2014/main" id="{C07AFB92-FEFF-0F9B-4E34-482940239B1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499452" y="8489835"/>
              <a:ext cx="1743413" cy="1307560"/>
            </a:xfrm>
            <a:prstGeom prst="rect">
              <a:avLst/>
            </a:prstGeom>
          </p:spPr>
        </p:pic>
        <p:pic>
          <p:nvPicPr>
            <p:cNvPr id="128" name="図 127">
              <a:extLst>
                <a:ext uri="{FF2B5EF4-FFF2-40B4-BE49-F238E27FC236}">
                  <a16:creationId xmlns:a16="http://schemas.microsoft.com/office/drawing/2014/main" id="{7CA494E2-1098-84F2-B6EF-386D8A45E6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209980" y="7192275"/>
              <a:ext cx="1743413" cy="1307560"/>
            </a:xfrm>
            <a:prstGeom prst="rect">
              <a:avLst/>
            </a:prstGeom>
          </p:spPr>
        </p:pic>
        <p:pic>
          <p:nvPicPr>
            <p:cNvPr id="126" name="図 125">
              <a:extLst>
                <a:ext uri="{FF2B5EF4-FFF2-40B4-BE49-F238E27FC236}">
                  <a16:creationId xmlns:a16="http://schemas.microsoft.com/office/drawing/2014/main" id="{E3664138-EEDB-6A4B-CADA-92D252582A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209775" y="8485759"/>
              <a:ext cx="1743414" cy="1307561"/>
            </a:xfrm>
            <a:prstGeom prst="rect">
              <a:avLst/>
            </a:prstGeom>
          </p:spPr>
        </p:pic>
      </p:grp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1FE98252-13B8-1C9D-7420-41D741697826}"/>
              </a:ext>
            </a:extLst>
          </p:cNvPr>
          <p:cNvSpPr txBox="1"/>
          <p:nvPr/>
        </p:nvSpPr>
        <p:spPr>
          <a:xfrm>
            <a:off x="407804" y="6031218"/>
            <a:ext cx="6042391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KDDI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チャレンジド社は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KDDI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グループの特例子会社です。</a:t>
            </a: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同社では本社部門から切り出された事務補助業務や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PC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のキッティング業務、携帯リサイクル業務など多岐に渡る業務を担っています。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社員の強みや経験を活かして長く就労できるよう様々なサポート体制を整えられていらっしゃいますので、安心して長く働ける環境です。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大手通信会社ならではの業務もあります。ぜひ奮って説明会にご参加ください。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91B31061-0FFE-1A8C-98FC-0249BEB64356}"/>
              </a:ext>
            </a:extLst>
          </p:cNvPr>
          <p:cNvGrpSpPr/>
          <p:nvPr/>
        </p:nvGrpSpPr>
        <p:grpSpPr>
          <a:xfrm>
            <a:off x="5417739" y="4874755"/>
            <a:ext cx="1355265" cy="1195749"/>
            <a:chOff x="5407859" y="4738933"/>
            <a:chExt cx="1355265" cy="1195749"/>
          </a:xfrm>
        </p:grpSpPr>
        <p:sp>
          <p:nvSpPr>
            <p:cNvPr id="2" name="フローチャート: 準備 1">
              <a:extLst>
                <a:ext uri="{FF2B5EF4-FFF2-40B4-BE49-F238E27FC236}">
                  <a16:creationId xmlns:a16="http://schemas.microsoft.com/office/drawing/2014/main" id="{1F17B61D-6D7D-C5BA-2AC5-0FC6281BE669}"/>
                </a:ext>
              </a:extLst>
            </p:cNvPr>
            <p:cNvSpPr/>
            <p:nvPr/>
          </p:nvSpPr>
          <p:spPr>
            <a:xfrm>
              <a:off x="5407859" y="4738933"/>
              <a:ext cx="1355265" cy="1195749"/>
            </a:xfrm>
            <a:prstGeom prst="flowChartPreparati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8AB346FD-D4DE-B4EF-5650-002DECEA9F97}"/>
                </a:ext>
              </a:extLst>
            </p:cNvPr>
            <p:cNvSpPr txBox="1"/>
            <p:nvPr/>
          </p:nvSpPr>
          <p:spPr>
            <a:xfrm>
              <a:off x="5495530" y="4892857"/>
              <a:ext cx="1199481" cy="8617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kumimoji="1"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【</a:t>
              </a:r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勤務地</a:t>
              </a:r>
              <a:r>
                <a:rPr kumimoji="1"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】</a:t>
              </a:r>
            </a:p>
            <a:p>
              <a:pPr algn="ctr"/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飯田橋・新宿</a:t>
              </a:r>
              <a:endPara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endParaRPr kumimoji="1" lang="en-US" altLang="ja-JP" sz="4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*</a:t>
              </a:r>
              <a:r>
                <a:rPr kumimoji="1"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2025</a:t>
              </a:r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年度～</a:t>
              </a:r>
              <a:endPara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高輪ゲートウェイ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0349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168</TotalTime>
  <Words>117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安見子 牧野</dc:creator>
  <cp:lastModifiedBy>安見子 牧野</cp:lastModifiedBy>
  <cp:revision>4</cp:revision>
  <cp:lastPrinted>2024-10-21T02:59:34Z</cp:lastPrinted>
  <dcterms:created xsi:type="dcterms:W3CDTF">2024-10-18T02:55:21Z</dcterms:created>
  <dcterms:modified xsi:type="dcterms:W3CDTF">2024-10-21T03:00:48Z</dcterms:modified>
</cp:coreProperties>
</file>