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7091363" cy="10691813"/>
  <p:notesSz cx="6799263" cy="9929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FC2C02"/>
    <a:srgbClr val="FD5635"/>
    <a:srgbClr val="F2811A"/>
    <a:srgbClr val="FD7459"/>
    <a:srgbClr val="D52942"/>
    <a:srgbClr val="E47282"/>
    <a:srgbClr val="FB4F80"/>
    <a:srgbClr val="CC6600"/>
    <a:srgbClr val="F62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8475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3"/>
            <a:ext cx="2946400" cy="498475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>
              <a:defRPr sz="1200"/>
            </a:lvl1pPr>
          </a:lstStyle>
          <a:p>
            <a:fld id="{17AD3BEC-8AE0-4F9F-AC0C-3D3AF8B6E104}" type="datetimeFigureOut">
              <a:rPr kumimoji="1" lang="ja-JP" altLang="en-US" smtClean="0"/>
              <a:t>2024/10/24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89175" y="1241425"/>
            <a:ext cx="22209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5" rIns="91410" bIns="4570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3" y="4778378"/>
            <a:ext cx="5440363" cy="3910013"/>
          </a:xfrm>
          <a:prstGeom prst="rect">
            <a:avLst/>
          </a:prstGeom>
        </p:spPr>
        <p:txBody>
          <a:bodyPr vert="horz" lIns="91410" tIns="45705" rIns="91410" bIns="4570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>
              <a:defRPr sz="1200"/>
            </a:lvl1pPr>
          </a:lstStyle>
          <a:p>
            <a:fld id="{020EAE3F-397C-40AB-A407-97BBB13F5C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1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EAE3F-397C-40AB-A407-97BBB13F5CC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49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852" y="1749795"/>
            <a:ext cx="6027659" cy="3722335"/>
          </a:xfrm>
        </p:spPr>
        <p:txBody>
          <a:bodyPr anchor="b"/>
          <a:lstStyle>
            <a:lvl1pPr algn="ctr">
              <a:defRPr sz="465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421" y="5615678"/>
            <a:ext cx="5318522" cy="2581379"/>
          </a:xfrm>
        </p:spPr>
        <p:txBody>
          <a:bodyPr/>
          <a:lstStyle>
            <a:lvl1pPr marL="0" indent="0" algn="ctr">
              <a:buNone/>
              <a:defRPr sz="1861"/>
            </a:lvl1pPr>
            <a:lvl2pPr marL="354559" indent="0" algn="ctr">
              <a:buNone/>
              <a:defRPr sz="1551"/>
            </a:lvl2pPr>
            <a:lvl3pPr marL="709117" indent="0" algn="ctr">
              <a:buNone/>
              <a:defRPr sz="1396"/>
            </a:lvl3pPr>
            <a:lvl4pPr marL="1063676" indent="0" algn="ctr">
              <a:buNone/>
              <a:defRPr sz="1241"/>
            </a:lvl4pPr>
            <a:lvl5pPr marL="1418234" indent="0" algn="ctr">
              <a:buNone/>
              <a:defRPr sz="1241"/>
            </a:lvl5pPr>
            <a:lvl6pPr marL="1772793" indent="0" algn="ctr">
              <a:buNone/>
              <a:defRPr sz="1241"/>
            </a:lvl6pPr>
            <a:lvl7pPr marL="2127352" indent="0" algn="ctr">
              <a:buNone/>
              <a:defRPr sz="1241"/>
            </a:lvl7pPr>
            <a:lvl8pPr marL="2481910" indent="0" algn="ctr">
              <a:buNone/>
              <a:defRPr sz="1241"/>
            </a:lvl8pPr>
            <a:lvl9pPr marL="2836469" indent="0" algn="ctr">
              <a:buNone/>
              <a:defRPr sz="124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92DD-B5E5-4624-BADD-FD0AEED98551}" type="datetimeFigureOut">
              <a:rPr kumimoji="1" lang="ja-JP" altLang="en-US" smtClean="0"/>
              <a:t>2024/10/24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8DEE-3D5B-4F7F-B26E-2F752013B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79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92DD-B5E5-4624-BADD-FD0AEED98551}" type="datetimeFigureOut">
              <a:rPr kumimoji="1" lang="ja-JP" altLang="en-US" smtClean="0"/>
              <a:t>2024/10/24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8DEE-3D5B-4F7F-B26E-2F752013B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76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74757" y="569240"/>
            <a:ext cx="152907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532" y="569240"/>
            <a:ext cx="4498583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92DD-B5E5-4624-BADD-FD0AEED98551}" type="datetimeFigureOut">
              <a:rPr kumimoji="1" lang="ja-JP" altLang="en-US" smtClean="0"/>
              <a:t>2024/10/24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8DEE-3D5B-4F7F-B26E-2F752013B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11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92DD-B5E5-4624-BADD-FD0AEED98551}" type="datetimeFigureOut">
              <a:rPr kumimoji="1" lang="ja-JP" altLang="en-US" smtClean="0"/>
              <a:t>2024/10/24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8DEE-3D5B-4F7F-B26E-2F752013B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69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8" y="2665532"/>
            <a:ext cx="6116301" cy="4447496"/>
          </a:xfrm>
        </p:spPr>
        <p:txBody>
          <a:bodyPr anchor="b"/>
          <a:lstStyle>
            <a:lvl1pPr>
              <a:defRPr sz="465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38" y="7155103"/>
            <a:ext cx="6116301" cy="2338833"/>
          </a:xfrm>
        </p:spPr>
        <p:txBody>
          <a:bodyPr/>
          <a:lstStyle>
            <a:lvl1pPr marL="0" indent="0">
              <a:buNone/>
              <a:defRPr sz="1861">
                <a:solidFill>
                  <a:schemeClr val="tx1"/>
                </a:solidFill>
              </a:defRPr>
            </a:lvl1pPr>
            <a:lvl2pPr marL="354559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2pPr>
            <a:lvl3pPr marL="709117" indent="0">
              <a:buNone/>
              <a:defRPr sz="1396">
                <a:solidFill>
                  <a:schemeClr val="tx1">
                    <a:tint val="75000"/>
                  </a:schemeClr>
                </a:solidFill>
              </a:defRPr>
            </a:lvl3pPr>
            <a:lvl4pPr marL="1063676" indent="0">
              <a:buNone/>
              <a:defRPr sz="1241">
                <a:solidFill>
                  <a:schemeClr val="tx1">
                    <a:tint val="75000"/>
                  </a:schemeClr>
                </a:solidFill>
              </a:defRPr>
            </a:lvl4pPr>
            <a:lvl5pPr marL="1418234" indent="0">
              <a:buNone/>
              <a:defRPr sz="1241">
                <a:solidFill>
                  <a:schemeClr val="tx1">
                    <a:tint val="75000"/>
                  </a:schemeClr>
                </a:solidFill>
              </a:defRPr>
            </a:lvl5pPr>
            <a:lvl6pPr marL="1772793" indent="0">
              <a:buNone/>
              <a:defRPr sz="1241">
                <a:solidFill>
                  <a:schemeClr val="tx1">
                    <a:tint val="75000"/>
                  </a:schemeClr>
                </a:solidFill>
              </a:defRPr>
            </a:lvl6pPr>
            <a:lvl7pPr marL="2127352" indent="0">
              <a:buNone/>
              <a:defRPr sz="1241">
                <a:solidFill>
                  <a:schemeClr val="tx1">
                    <a:tint val="75000"/>
                  </a:schemeClr>
                </a:solidFill>
              </a:defRPr>
            </a:lvl7pPr>
            <a:lvl8pPr marL="2481910" indent="0">
              <a:buNone/>
              <a:defRPr sz="1241">
                <a:solidFill>
                  <a:schemeClr val="tx1">
                    <a:tint val="75000"/>
                  </a:schemeClr>
                </a:solidFill>
              </a:defRPr>
            </a:lvl8pPr>
            <a:lvl9pPr marL="2836469" indent="0">
              <a:buNone/>
              <a:defRPr sz="12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92DD-B5E5-4624-BADD-FD0AEED98551}" type="datetimeFigureOut">
              <a:rPr kumimoji="1" lang="ja-JP" altLang="en-US" smtClean="0"/>
              <a:t>2024/10/24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8DEE-3D5B-4F7F-B26E-2F752013B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61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531" y="2846200"/>
            <a:ext cx="3013829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0003" y="2846200"/>
            <a:ext cx="3013829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92DD-B5E5-4624-BADD-FD0AEED98551}" type="datetimeFigureOut">
              <a:rPr kumimoji="1" lang="ja-JP" altLang="en-US" smtClean="0"/>
              <a:t>2024/10/24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8DEE-3D5B-4F7F-B26E-2F752013B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30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55" y="569242"/>
            <a:ext cx="6116301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456" y="2620980"/>
            <a:ext cx="2999978" cy="1284502"/>
          </a:xfrm>
        </p:spPr>
        <p:txBody>
          <a:bodyPr anchor="b"/>
          <a:lstStyle>
            <a:lvl1pPr marL="0" indent="0">
              <a:buNone/>
              <a:defRPr sz="1861" b="1"/>
            </a:lvl1pPr>
            <a:lvl2pPr marL="354559" indent="0">
              <a:buNone/>
              <a:defRPr sz="1551" b="1"/>
            </a:lvl2pPr>
            <a:lvl3pPr marL="709117" indent="0">
              <a:buNone/>
              <a:defRPr sz="1396" b="1"/>
            </a:lvl3pPr>
            <a:lvl4pPr marL="1063676" indent="0">
              <a:buNone/>
              <a:defRPr sz="1241" b="1"/>
            </a:lvl4pPr>
            <a:lvl5pPr marL="1418234" indent="0">
              <a:buNone/>
              <a:defRPr sz="1241" b="1"/>
            </a:lvl5pPr>
            <a:lvl6pPr marL="1772793" indent="0">
              <a:buNone/>
              <a:defRPr sz="1241" b="1"/>
            </a:lvl6pPr>
            <a:lvl7pPr marL="2127352" indent="0">
              <a:buNone/>
              <a:defRPr sz="1241" b="1"/>
            </a:lvl7pPr>
            <a:lvl8pPr marL="2481910" indent="0">
              <a:buNone/>
              <a:defRPr sz="1241" b="1"/>
            </a:lvl8pPr>
            <a:lvl9pPr marL="2836469" indent="0">
              <a:buNone/>
              <a:defRPr sz="124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456" y="3905482"/>
            <a:ext cx="2999978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0003" y="2620980"/>
            <a:ext cx="3014753" cy="1284502"/>
          </a:xfrm>
        </p:spPr>
        <p:txBody>
          <a:bodyPr anchor="b"/>
          <a:lstStyle>
            <a:lvl1pPr marL="0" indent="0">
              <a:buNone/>
              <a:defRPr sz="1861" b="1"/>
            </a:lvl1pPr>
            <a:lvl2pPr marL="354559" indent="0">
              <a:buNone/>
              <a:defRPr sz="1551" b="1"/>
            </a:lvl2pPr>
            <a:lvl3pPr marL="709117" indent="0">
              <a:buNone/>
              <a:defRPr sz="1396" b="1"/>
            </a:lvl3pPr>
            <a:lvl4pPr marL="1063676" indent="0">
              <a:buNone/>
              <a:defRPr sz="1241" b="1"/>
            </a:lvl4pPr>
            <a:lvl5pPr marL="1418234" indent="0">
              <a:buNone/>
              <a:defRPr sz="1241" b="1"/>
            </a:lvl5pPr>
            <a:lvl6pPr marL="1772793" indent="0">
              <a:buNone/>
              <a:defRPr sz="1241" b="1"/>
            </a:lvl6pPr>
            <a:lvl7pPr marL="2127352" indent="0">
              <a:buNone/>
              <a:defRPr sz="1241" b="1"/>
            </a:lvl7pPr>
            <a:lvl8pPr marL="2481910" indent="0">
              <a:buNone/>
              <a:defRPr sz="1241" b="1"/>
            </a:lvl8pPr>
            <a:lvl9pPr marL="2836469" indent="0">
              <a:buNone/>
              <a:defRPr sz="124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0003" y="3905482"/>
            <a:ext cx="301475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92DD-B5E5-4624-BADD-FD0AEED98551}" type="datetimeFigureOut">
              <a:rPr kumimoji="1" lang="ja-JP" altLang="en-US" smtClean="0"/>
              <a:t>2024/10/24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8DEE-3D5B-4F7F-B26E-2F752013B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27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92DD-B5E5-4624-BADD-FD0AEED98551}" type="datetimeFigureOut">
              <a:rPr kumimoji="1" lang="ja-JP" altLang="en-US" smtClean="0"/>
              <a:t>2024/10/24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8DEE-3D5B-4F7F-B26E-2F752013B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01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92DD-B5E5-4624-BADD-FD0AEED98551}" type="datetimeFigureOut">
              <a:rPr kumimoji="1" lang="ja-JP" altLang="en-US" smtClean="0"/>
              <a:t>2024/10/24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8DEE-3D5B-4F7F-B26E-2F752013B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56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55" y="712788"/>
            <a:ext cx="2287149" cy="2494756"/>
          </a:xfrm>
        </p:spPr>
        <p:txBody>
          <a:bodyPr anchor="b"/>
          <a:lstStyle>
            <a:lvl1pPr>
              <a:defRPr sz="248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753" y="1539425"/>
            <a:ext cx="3590003" cy="7598117"/>
          </a:xfrm>
        </p:spPr>
        <p:txBody>
          <a:bodyPr/>
          <a:lstStyle>
            <a:lvl1pPr>
              <a:defRPr sz="2482"/>
            </a:lvl1pPr>
            <a:lvl2pPr>
              <a:defRPr sz="2171"/>
            </a:lvl2pPr>
            <a:lvl3pPr>
              <a:defRPr sz="1861"/>
            </a:lvl3pPr>
            <a:lvl4pPr>
              <a:defRPr sz="1551"/>
            </a:lvl4pPr>
            <a:lvl5pPr>
              <a:defRPr sz="1551"/>
            </a:lvl5pPr>
            <a:lvl6pPr>
              <a:defRPr sz="1551"/>
            </a:lvl6pPr>
            <a:lvl7pPr>
              <a:defRPr sz="1551"/>
            </a:lvl7pPr>
            <a:lvl8pPr>
              <a:defRPr sz="1551"/>
            </a:lvl8pPr>
            <a:lvl9pPr>
              <a:defRPr sz="155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455" y="3207544"/>
            <a:ext cx="2287149" cy="5942372"/>
          </a:xfrm>
        </p:spPr>
        <p:txBody>
          <a:bodyPr/>
          <a:lstStyle>
            <a:lvl1pPr marL="0" indent="0">
              <a:buNone/>
              <a:defRPr sz="1241"/>
            </a:lvl1pPr>
            <a:lvl2pPr marL="354559" indent="0">
              <a:buNone/>
              <a:defRPr sz="1086"/>
            </a:lvl2pPr>
            <a:lvl3pPr marL="709117" indent="0">
              <a:buNone/>
              <a:defRPr sz="931"/>
            </a:lvl3pPr>
            <a:lvl4pPr marL="1063676" indent="0">
              <a:buNone/>
              <a:defRPr sz="776"/>
            </a:lvl4pPr>
            <a:lvl5pPr marL="1418234" indent="0">
              <a:buNone/>
              <a:defRPr sz="776"/>
            </a:lvl5pPr>
            <a:lvl6pPr marL="1772793" indent="0">
              <a:buNone/>
              <a:defRPr sz="776"/>
            </a:lvl6pPr>
            <a:lvl7pPr marL="2127352" indent="0">
              <a:buNone/>
              <a:defRPr sz="776"/>
            </a:lvl7pPr>
            <a:lvl8pPr marL="2481910" indent="0">
              <a:buNone/>
              <a:defRPr sz="776"/>
            </a:lvl8pPr>
            <a:lvl9pPr marL="2836469" indent="0">
              <a:buNone/>
              <a:defRPr sz="7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92DD-B5E5-4624-BADD-FD0AEED98551}" type="datetimeFigureOut">
              <a:rPr kumimoji="1" lang="ja-JP" altLang="en-US" smtClean="0"/>
              <a:t>2024/10/24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8DEE-3D5B-4F7F-B26E-2F752013B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07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55" y="712788"/>
            <a:ext cx="2287149" cy="2494756"/>
          </a:xfrm>
        </p:spPr>
        <p:txBody>
          <a:bodyPr anchor="b"/>
          <a:lstStyle>
            <a:lvl1pPr>
              <a:defRPr sz="248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4753" y="1539425"/>
            <a:ext cx="3590003" cy="7598117"/>
          </a:xfrm>
        </p:spPr>
        <p:txBody>
          <a:bodyPr anchor="t"/>
          <a:lstStyle>
            <a:lvl1pPr marL="0" indent="0">
              <a:buNone/>
              <a:defRPr sz="2482"/>
            </a:lvl1pPr>
            <a:lvl2pPr marL="354559" indent="0">
              <a:buNone/>
              <a:defRPr sz="2171"/>
            </a:lvl2pPr>
            <a:lvl3pPr marL="709117" indent="0">
              <a:buNone/>
              <a:defRPr sz="1861"/>
            </a:lvl3pPr>
            <a:lvl4pPr marL="1063676" indent="0">
              <a:buNone/>
              <a:defRPr sz="1551"/>
            </a:lvl4pPr>
            <a:lvl5pPr marL="1418234" indent="0">
              <a:buNone/>
              <a:defRPr sz="1551"/>
            </a:lvl5pPr>
            <a:lvl6pPr marL="1772793" indent="0">
              <a:buNone/>
              <a:defRPr sz="1551"/>
            </a:lvl6pPr>
            <a:lvl7pPr marL="2127352" indent="0">
              <a:buNone/>
              <a:defRPr sz="1551"/>
            </a:lvl7pPr>
            <a:lvl8pPr marL="2481910" indent="0">
              <a:buNone/>
              <a:defRPr sz="1551"/>
            </a:lvl8pPr>
            <a:lvl9pPr marL="2836469" indent="0">
              <a:buNone/>
              <a:defRPr sz="1551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455" y="3207544"/>
            <a:ext cx="2287149" cy="5942372"/>
          </a:xfrm>
        </p:spPr>
        <p:txBody>
          <a:bodyPr/>
          <a:lstStyle>
            <a:lvl1pPr marL="0" indent="0">
              <a:buNone/>
              <a:defRPr sz="1241"/>
            </a:lvl1pPr>
            <a:lvl2pPr marL="354559" indent="0">
              <a:buNone/>
              <a:defRPr sz="1086"/>
            </a:lvl2pPr>
            <a:lvl3pPr marL="709117" indent="0">
              <a:buNone/>
              <a:defRPr sz="931"/>
            </a:lvl3pPr>
            <a:lvl4pPr marL="1063676" indent="0">
              <a:buNone/>
              <a:defRPr sz="776"/>
            </a:lvl4pPr>
            <a:lvl5pPr marL="1418234" indent="0">
              <a:buNone/>
              <a:defRPr sz="776"/>
            </a:lvl5pPr>
            <a:lvl6pPr marL="1772793" indent="0">
              <a:buNone/>
              <a:defRPr sz="776"/>
            </a:lvl6pPr>
            <a:lvl7pPr marL="2127352" indent="0">
              <a:buNone/>
              <a:defRPr sz="776"/>
            </a:lvl7pPr>
            <a:lvl8pPr marL="2481910" indent="0">
              <a:buNone/>
              <a:defRPr sz="776"/>
            </a:lvl8pPr>
            <a:lvl9pPr marL="2836469" indent="0">
              <a:buNone/>
              <a:defRPr sz="7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92DD-B5E5-4624-BADD-FD0AEED98551}" type="datetimeFigureOut">
              <a:rPr kumimoji="1" lang="ja-JP" altLang="en-US" smtClean="0"/>
              <a:t>2024/10/24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8DEE-3D5B-4F7F-B26E-2F752013B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8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531" y="569242"/>
            <a:ext cx="6116301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531" y="2846200"/>
            <a:ext cx="6116301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531" y="9909729"/>
            <a:ext cx="159555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92DD-B5E5-4624-BADD-FD0AEED98551}" type="datetimeFigureOut">
              <a:rPr kumimoji="1" lang="ja-JP" altLang="en-US" smtClean="0"/>
              <a:t>2024/10/24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9014" y="9909729"/>
            <a:ext cx="239333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08275" y="9909729"/>
            <a:ext cx="159555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8DEE-3D5B-4F7F-B26E-2F752013B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09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09117" rtl="0" eaLnBrk="1" latinLnBrk="0" hangingPunct="1">
        <a:lnSpc>
          <a:spcPct val="90000"/>
        </a:lnSpc>
        <a:spcBef>
          <a:spcPct val="0"/>
        </a:spcBef>
        <a:buNone/>
        <a:defRPr kumimoji="1" sz="34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279" indent="-177279" algn="l" defTabSz="709117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kumimoji="1" sz="2171" kern="1200">
          <a:solidFill>
            <a:schemeClr val="tx1"/>
          </a:solidFill>
          <a:latin typeface="+mn-lt"/>
          <a:ea typeface="+mn-ea"/>
          <a:cs typeface="+mn-cs"/>
        </a:defRPr>
      </a:lvl1pPr>
      <a:lvl2pPr marL="531838" indent="-177279" algn="l" defTabSz="70911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861" kern="1200">
          <a:solidFill>
            <a:schemeClr val="tx1"/>
          </a:solidFill>
          <a:latin typeface="+mn-lt"/>
          <a:ea typeface="+mn-ea"/>
          <a:cs typeface="+mn-cs"/>
        </a:defRPr>
      </a:lvl2pPr>
      <a:lvl3pPr marL="886397" indent="-177279" algn="l" defTabSz="70911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551" kern="1200">
          <a:solidFill>
            <a:schemeClr val="tx1"/>
          </a:solidFill>
          <a:latin typeface="+mn-lt"/>
          <a:ea typeface="+mn-ea"/>
          <a:cs typeface="+mn-cs"/>
        </a:defRPr>
      </a:lvl3pPr>
      <a:lvl4pPr marL="1240955" indent="-177279" algn="l" defTabSz="70911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4pPr>
      <a:lvl5pPr marL="1595514" indent="-177279" algn="l" defTabSz="70911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5pPr>
      <a:lvl6pPr marL="1950072" indent="-177279" algn="l" defTabSz="70911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6pPr>
      <a:lvl7pPr marL="2304631" indent="-177279" algn="l" defTabSz="70911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7pPr>
      <a:lvl8pPr marL="2659190" indent="-177279" algn="l" defTabSz="70911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8pPr>
      <a:lvl9pPr marL="3013748" indent="-177279" algn="l" defTabSz="70911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9117" rtl="0" eaLnBrk="1" latinLnBrk="0" hangingPunct="1"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1pPr>
      <a:lvl2pPr marL="354559" algn="l" defTabSz="709117" rtl="0" eaLnBrk="1" latinLnBrk="0" hangingPunct="1"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2pPr>
      <a:lvl3pPr marL="709117" algn="l" defTabSz="709117" rtl="0" eaLnBrk="1" latinLnBrk="0" hangingPunct="1"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3pPr>
      <a:lvl4pPr marL="1063676" algn="l" defTabSz="709117" rtl="0" eaLnBrk="1" latinLnBrk="0" hangingPunct="1"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4pPr>
      <a:lvl5pPr marL="1418234" algn="l" defTabSz="709117" rtl="0" eaLnBrk="1" latinLnBrk="0" hangingPunct="1"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5pPr>
      <a:lvl6pPr marL="1772793" algn="l" defTabSz="709117" rtl="0" eaLnBrk="1" latinLnBrk="0" hangingPunct="1"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6pPr>
      <a:lvl7pPr marL="2127352" algn="l" defTabSz="709117" rtl="0" eaLnBrk="1" latinLnBrk="0" hangingPunct="1"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7pPr>
      <a:lvl8pPr marL="2481910" algn="l" defTabSz="709117" rtl="0" eaLnBrk="1" latinLnBrk="0" hangingPunct="1"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8pPr>
      <a:lvl9pPr marL="2836469" algn="l" defTabSz="709117" rtl="0" eaLnBrk="1" latinLnBrk="0" hangingPunct="1"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s://sozaino.site/archives/10618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9CA30CBF-0577-9903-56B7-11A03EB20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400000">
            <a:off x="-701678" y="1989599"/>
            <a:ext cx="8479457" cy="7091362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2BC4321-4E74-BAF9-5F6E-D662CEF330D2}"/>
              </a:ext>
            </a:extLst>
          </p:cNvPr>
          <p:cNvSpPr/>
          <p:nvPr/>
        </p:nvSpPr>
        <p:spPr>
          <a:xfrm>
            <a:off x="115020" y="2972088"/>
            <a:ext cx="4949812" cy="668731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A0340BE-6AEF-1201-0364-5AEAE36F6934}"/>
              </a:ext>
            </a:extLst>
          </p:cNvPr>
          <p:cNvSpPr/>
          <p:nvPr/>
        </p:nvSpPr>
        <p:spPr>
          <a:xfrm>
            <a:off x="5129766" y="2847067"/>
            <a:ext cx="1790223" cy="6886461"/>
          </a:xfrm>
          <a:prstGeom prst="rect">
            <a:avLst/>
          </a:prstGeom>
          <a:solidFill>
            <a:srgbClr val="7A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8D58B2F-EE6A-58AA-2BA6-33B36C2890F6}"/>
              </a:ext>
            </a:extLst>
          </p:cNvPr>
          <p:cNvSpPr/>
          <p:nvPr/>
        </p:nvSpPr>
        <p:spPr>
          <a:xfrm>
            <a:off x="3649127" y="2847068"/>
            <a:ext cx="3270862" cy="1764482"/>
          </a:xfrm>
          <a:prstGeom prst="rect">
            <a:avLst/>
          </a:prstGeom>
          <a:solidFill>
            <a:srgbClr val="7A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81590" y="3149435"/>
            <a:ext cx="3057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スペシャルプログラム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65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弾は、ＴＡＭＵＲＡ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先生をお招きし、プロレス式トレーニングを行っていただきます。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ビデオ会議システム「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Zoom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」を繋いで、ライブでお楽しみいただけます。事業所からでも、自宅からでも参加できます。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～是非参加ください～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プレースホルダー 68">
            <a:extLst>
              <a:ext uri="{FF2B5EF4-FFF2-40B4-BE49-F238E27FC236}">
                <a16:creationId xmlns:a16="http://schemas.microsoft.com/office/drawing/2014/main" id="{15263B82-B86F-407D-AD9C-8109BDA54323}"/>
              </a:ext>
            </a:extLst>
          </p:cNvPr>
          <p:cNvSpPr txBox="1">
            <a:spLocks/>
          </p:cNvSpPr>
          <p:nvPr/>
        </p:nvSpPr>
        <p:spPr>
          <a:xfrm>
            <a:off x="19875" y="9810324"/>
            <a:ext cx="7091363" cy="411252"/>
          </a:xfrm>
          <a:prstGeom prst="rect">
            <a:avLst/>
          </a:prstGeom>
        </p:spPr>
        <p:txBody>
          <a:bodyPr rtlCol="0"/>
          <a:lstStyle>
            <a:lvl1pPr marL="177279" indent="-177279" algn="l" defTabSz="709117" rtl="0" eaLnBrk="1" latinLnBrk="0" hangingPunct="1">
              <a:lnSpc>
                <a:spcPct val="90000"/>
              </a:lnSpc>
              <a:spcBef>
                <a:spcPts val="776"/>
              </a:spcBef>
              <a:buFont typeface="Arial" panose="020B0604020202020204" pitchFamily="34" charset="0"/>
              <a:buChar char="•"/>
              <a:defRPr kumimoji="1" sz="21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1838" indent="-177279" algn="l" defTabSz="70911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kumimoji="1"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397" indent="-177279" algn="l" defTabSz="70911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kumimoji="1" sz="1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0955" indent="-177279" algn="l" defTabSz="70911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kumimoji="1" sz="13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5514" indent="-177279" algn="l" defTabSz="70911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kumimoji="1" sz="13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0072" indent="-177279" algn="l" defTabSz="70911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kumimoji="1" sz="13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631" indent="-177279" algn="l" defTabSz="70911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kumimoji="1" sz="13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190" indent="-177279" algn="l" defTabSz="70911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kumimoji="1" sz="13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3748" indent="-177279" algn="l" defTabSz="70911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kumimoji="1" sz="13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就労移行支援事業所　●●●</a:t>
            </a:r>
          </a:p>
        </p:txBody>
      </p:sp>
      <p:sp>
        <p:nvSpPr>
          <p:cNvPr id="43" name="テキスト プレースホルダー 4">
            <a:extLst>
              <a:ext uri="{FF2B5EF4-FFF2-40B4-BE49-F238E27FC236}">
                <a16:creationId xmlns:a16="http://schemas.microsoft.com/office/drawing/2014/main" id="{19B1E4AA-6A9D-4739-9E10-1A35AD31360C}"/>
              </a:ext>
            </a:extLst>
          </p:cNvPr>
          <p:cNvSpPr txBox="1">
            <a:spLocks/>
          </p:cNvSpPr>
          <p:nvPr/>
        </p:nvSpPr>
        <p:spPr>
          <a:xfrm>
            <a:off x="-11875" y="10112892"/>
            <a:ext cx="7091364" cy="144000"/>
          </a:xfrm>
          <a:prstGeom prst="rect">
            <a:avLst/>
          </a:prstGeom>
        </p:spPr>
        <p:txBody>
          <a:bodyPr rtlCol="0" anchor="ctr" anchorCtr="0"/>
          <a:lstStyle>
            <a:lvl1pPr marL="177279" indent="-177279" algn="l" defTabSz="709117" rtl="0" eaLnBrk="1" latinLnBrk="0" hangingPunct="1">
              <a:lnSpc>
                <a:spcPct val="90000"/>
              </a:lnSpc>
              <a:spcBef>
                <a:spcPts val="776"/>
              </a:spcBef>
              <a:buFont typeface="Arial" panose="020B0604020202020204" pitchFamily="34" charset="0"/>
              <a:buChar char="•"/>
              <a:defRPr kumimoji="1" sz="21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1838" indent="-177279" algn="l" defTabSz="70911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kumimoji="1" sz="18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397" indent="-177279" algn="l" defTabSz="70911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kumimoji="1" sz="1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0955" indent="-177279" algn="l" defTabSz="70911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kumimoji="1" sz="13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5514" indent="-177279" algn="l" defTabSz="70911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kumimoji="1" sz="13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0072" indent="-177279" algn="l" defTabSz="70911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kumimoji="1" sz="13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631" indent="-177279" algn="l" defTabSz="70911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kumimoji="1" sz="13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9190" indent="-177279" algn="l" defTabSz="70911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kumimoji="1" sz="13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3748" indent="-177279" algn="l" defTabSz="70911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Char char="•"/>
              <a:defRPr kumimoji="1" sz="13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900" dirty="0"/>
              <a:t>〒●●●</a:t>
            </a:r>
            <a:r>
              <a:rPr lang="en-US" altLang="ja-JP" sz="900" dirty="0"/>
              <a:t>-</a:t>
            </a:r>
            <a:r>
              <a:rPr lang="ja-JP" altLang="en-US" sz="900" dirty="0"/>
              <a:t>●●●●</a:t>
            </a:r>
            <a:r>
              <a:rPr lang="en-US" altLang="ja-JP" sz="900" dirty="0"/>
              <a:t> </a:t>
            </a:r>
            <a:r>
              <a:rPr lang="ja-JP" altLang="en-US" sz="900" dirty="0"/>
              <a:t>東京都●●●●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ABE4E765-5C7F-4464-A29B-C2011A0CC938}"/>
              </a:ext>
            </a:extLst>
          </p:cNvPr>
          <p:cNvGrpSpPr/>
          <p:nvPr/>
        </p:nvGrpSpPr>
        <p:grpSpPr>
          <a:xfrm>
            <a:off x="3037652" y="10333688"/>
            <a:ext cx="1123344" cy="205136"/>
            <a:chOff x="2860089" y="9632337"/>
            <a:chExt cx="1123344" cy="205136"/>
          </a:xfrm>
        </p:grpSpPr>
        <p:sp>
          <p:nvSpPr>
            <p:cNvPr id="46" name="テキスト プレースホルダー 4">
              <a:extLst>
                <a:ext uri="{FF2B5EF4-FFF2-40B4-BE49-F238E27FC236}">
                  <a16:creationId xmlns:a16="http://schemas.microsoft.com/office/drawing/2014/main" id="{7CBC5E1F-A7CC-4CAB-ADB3-B245BD42BF82}"/>
                </a:ext>
              </a:extLst>
            </p:cNvPr>
            <p:cNvSpPr txBox="1">
              <a:spLocks/>
            </p:cNvSpPr>
            <p:nvPr/>
          </p:nvSpPr>
          <p:spPr>
            <a:xfrm>
              <a:off x="3083433" y="9662905"/>
              <a:ext cx="900000" cy="144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ctr" defTabSz="685837" rtl="0" eaLnBrk="1" latinLnBrk="0" hangingPunct="1">
                <a:lnSpc>
                  <a:spcPct val="10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750" kern="1200" cap="none" baseline="0">
                  <a:solidFill>
                    <a:schemeClr val="tx2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defRPr>
              </a:lvl1pPr>
              <a:lvl2pPr marL="0" indent="0" algn="l" defTabSz="68583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765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defRPr>
              </a:lvl2pPr>
              <a:lvl3pPr marL="0" indent="0" algn="l" defTabSz="68583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765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defRPr>
              </a:lvl3pPr>
              <a:lvl4pPr marL="0" indent="0" algn="l" defTabSz="68583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765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defRPr>
              </a:lvl4pPr>
              <a:lvl5pPr marL="0" indent="0" algn="l" defTabSz="68583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765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defRPr>
              </a:lvl5pPr>
              <a:lvl6pPr marL="0" indent="0" algn="l" defTabSz="68583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765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68583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765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68583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765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68583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765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900" dirty="0"/>
                <a:t>●●</a:t>
              </a:r>
            </a:p>
          </p:txBody>
        </p:sp>
        <p:pic>
          <p:nvPicPr>
            <p:cNvPr id="47" name="グラフィックス 9" descr="電話">
              <a:extLst>
                <a:ext uri="{FF2B5EF4-FFF2-40B4-BE49-F238E27FC236}">
                  <a16:creationId xmlns:a16="http://schemas.microsoft.com/office/drawing/2014/main" id="{8723A792-7AF0-4903-A467-600251833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60089" y="9632337"/>
              <a:ext cx="205136" cy="205136"/>
            </a:xfrm>
            <a:prstGeom prst="rect">
              <a:avLst/>
            </a:prstGeom>
          </p:spPr>
        </p:pic>
      </p:grpSp>
      <p:sp>
        <p:nvSpPr>
          <p:cNvPr id="48" name="テキスト プレースホルダー 4">
            <a:extLst>
              <a:ext uri="{FF2B5EF4-FFF2-40B4-BE49-F238E27FC236}">
                <a16:creationId xmlns:a16="http://schemas.microsoft.com/office/drawing/2014/main" id="{01DAA233-7FFE-425C-AE9C-E270BC42D3BF}"/>
              </a:ext>
            </a:extLst>
          </p:cNvPr>
          <p:cNvSpPr txBox="1">
            <a:spLocks/>
          </p:cNvSpPr>
          <p:nvPr/>
        </p:nvSpPr>
        <p:spPr>
          <a:xfrm>
            <a:off x="708553" y="10375168"/>
            <a:ext cx="1476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685837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750" kern="1200" cap="none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0" indent="0" algn="l" defTabSz="68583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0" indent="0" algn="l" defTabSz="68583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0" indent="0" algn="l" defTabSz="68583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0" indent="0" algn="l" defTabSz="68583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0" indent="0" algn="l" defTabSz="68583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68583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83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83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altLang="ja-JP" sz="900" dirty="0"/>
              <a:t>https://</a:t>
            </a:r>
            <a:r>
              <a:rPr lang="ja-JP" altLang="en-US" sz="900" dirty="0"/>
              <a:t>●●</a:t>
            </a:r>
            <a:r>
              <a:rPr lang="de-DE" altLang="ja-JP" sz="900" dirty="0"/>
              <a:t>.co.jp/</a:t>
            </a:r>
            <a:endParaRPr lang="ja-JP" altLang="en-US" sz="900" dirty="0"/>
          </a:p>
        </p:txBody>
      </p:sp>
      <p:sp>
        <p:nvSpPr>
          <p:cNvPr id="49" name="テキスト プレースホルダー 4">
            <a:extLst>
              <a:ext uri="{FF2B5EF4-FFF2-40B4-BE49-F238E27FC236}">
                <a16:creationId xmlns:a16="http://schemas.microsoft.com/office/drawing/2014/main" id="{6A8D1C46-5C8C-4044-B68E-77EDDDED8F3B}"/>
              </a:ext>
            </a:extLst>
          </p:cNvPr>
          <p:cNvSpPr txBox="1">
            <a:spLocks/>
          </p:cNvSpPr>
          <p:nvPr/>
        </p:nvSpPr>
        <p:spPr>
          <a:xfrm>
            <a:off x="4960179" y="10407816"/>
            <a:ext cx="1332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685837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750" kern="1200" cap="none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0" indent="0" algn="l" defTabSz="68583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0" indent="0" algn="l" defTabSz="68583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0" indent="0" algn="l" defTabSz="68583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0" indent="0" algn="l" defTabSz="68583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0" indent="0" algn="l" defTabSz="68583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68583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83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83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76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altLang="ja-JP" sz="900" dirty="0"/>
              <a:t>info@</a:t>
            </a:r>
            <a:r>
              <a:rPr lang="ja-JP" altLang="en-US" sz="900" dirty="0"/>
              <a:t>●●</a:t>
            </a:r>
            <a:r>
              <a:rPr lang="de-DE" altLang="ja-JP" sz="900" dirty="0"/>
              <a:t>.co.jp</a:t>
            </a:r>
            <a:endParaRPr lang="ja-JP" altLang="en-US" sz="900" dirty="0"/>
          </a:p>
        </p:txBody>
      </p:sp>
      <p:sp>
        <p:nvSpPr>
          <p:cNvPr id="26" name="正方形/長方形 25"/>
          <p:cNvSpPr/>
          <p:nvPr/>
        </p:nvSpPr>
        <p:spPr>
          <a:xfrm>
            <a:off x="662127" y="337465"/>
            <a:ext cx="58660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一般社団法人 社会福祉支援研究機構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「繋がってるよ！笑顔になろうよ！」</a:t>
            </a:r>
          </a:p>
        </p:txBody>
      </p:sp>
      <p:sp>
        <p:nvSpPr>
          <p:cNvPr id="36" name="正方形/長方形 35"/>
          <p:cNvSpPr/>
          <p:nvPr/>
        </p:nvSpPr>
        <p:spPr>
          <a:xfrm rot="1489647">
            <a:off x="5821673" y="497606"/>
            <a:ext cx="994431" cy="30777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65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弾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F447B74-8081-40FC-969B-ABF1923DA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6823" y="254501"/>
            <a:ext cx="431644" cy="529745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08D9BA8-04EE-49CE-837D-7C5F6495125B}"/>
              </a:ext>
            </a:extLst>
          </p:cNvPr>
          <p:cNvSpPr txBox="1"/>
          <p:nvPr/>
        </p:nvSpPr>
        <p:spPr>
          <a:xfrm>
            <a:off x="2127871" y="5744383"/>
            <a:ext cx="30797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&lt;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講師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&gt;</a:t>
            </a: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         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 ム ラ　　　ジェネレーション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TAMURA☆GENE☆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先生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プロレスリング・ヒートアップ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株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代表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V Boli" panose="02000500030200090000" pitchFamily="2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AAE2413-52A4-45DB-906E-DF39BDAA3C70}"/>
              </a:ext>
            </a:extLst>
          </p:cNvPr>
          <p:cNvSpPr txBox="1"/>
          <p:nvPr/>
        </p:nvSpPr>
        <p:spPr>
          <a:xfrm>
            <a:off x="2227535" y="6960891"/>
            <a:ext cx="276542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STYLE-E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無差別級第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GWC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シングル王座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初代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FTO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認定ローカルインディタッグ（パートナーは佐野直） 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初代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HEAT-UP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認定ユニバーサル王座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HEAT-UP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認定ユニバーサルタッグ王座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初代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PWL WORLD CHANPIONSHIP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D545A4A-0B69-4191-AF21-508566AFE97F}"/>
              </a:ext>
            </a:extLst>
          </p:cNvPr>
          <p:cNvSpPr/>
          <p:nvPr/>
        </p:nvSpPr>
        <p:spPr>
          <a:xfrm>
            <a:off x="7631" y="1295551"/>
            <a:ext cx="7083731" cy="1551516"/>
          </a:xfrm>
          <a:prstGeom prst="rect">
            <a:avLst/>
          </a:prstGeom>
          <a:solidFill>
            <a:srgbClr val="7A000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CDB33E3-20A3-4ACA-A086-49403C170812}"/>
              </a:ext>
            </a:extLst>
          </p:cNvPr>
          <p:cNvSpPr txBox="1"/>
          <p:nvPr/>
        </p:nvSpPr>
        <p:spPr>
          <a:xfrm>
            <a:off x="377125" y="1664396"/>
            <a:ext cx="6667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自宅でできる！元気が出る！</a:t>
            </a:r>
            <a:endParaRPr lang="en-US" altLang="ja-JP" sz="3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プロレス式トレーニング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2257" y="1288212"/>
            <a:ext cx="629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～ヒートアップＴＡＭＵＲＡ直伝～</a:t>
            </a:r>
            <a:endParaRPr lang="en-US" altLang="ja-JP" sz="2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E7DCCE-9CCA-4293-B896-44B01FFD6C3A}"/>
              </a:ext>
            </a:extLst>
          </p:cNvPr>
          <p:cNvSpPr txBox="1"/>
          <p:nvPr/>
        </p:nvSpPr>
        <p:spPr>
          <a:xfrm>
            <a:off x="926744" y="5147620"/>
            <a:ext cx="365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動きやすい服装でご参加ください。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タオル・お飲み物のご用意をお願いします。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548D669-489A-4AEB-B205-E9782CA9CA06}"/>
              </a:ext>
            </a:extLst>
          </p:cNvPr>
          <p:cNvSpPr txBox="1"/>
          <p:nvPr/>
        </p:nvSpPr>
        <p:spPr>
          <a:xfrm>
            <a:off x="283858" y="8798587"/>
            <a:ext cx="4676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2024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月には川崎西税務署広報大使に就任と共に、心機一転二度目の改名を行い、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TAMURA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改め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TAMURA☆GENE☆ 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タムラジェネレーション）となった。</a:t>
            </a:r>
          </a:p>
          <a:p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2024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月、柳井市観光大使、多摩区観光大使に就任。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46790F9-7F43-8E65-69AD-A12A1E3EEB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5260" y="5983668"/>
            <a:ext cx="1567927" cy="110969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CB54CCD-64B4-78C1-547B-4B280F26341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236" t="2427" r="11834" b="5766"/>
          <a:stretch/>
        </p:blipFill>
        <p:spPr>
          <a:xfrm>
            <a:off x="5215260" y="4722503"/>
            <a:ext cx="1558426" cy="112293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55E7B7-EE6E-BBF2-7E5C-9AAC202BC63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580" r="2412"/>
          <a:stretch/>
        </p:blipFill>
        <p:spPr>
          <a:xfrm>
            <a:off x="5222462" y="7274865"/>
            <a:ext cx="1551224" cy="1100206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567603" y="2870676"/>
            <a:ext cx="3356201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5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</a:t>
            </a:r>
            <a:r>
              <a:rPr kumimoji="1" lang="en-US" altLang="ja-JP" sz="4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kumimoji="1" lang="en-US" altLang="ja-JP" sz="55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kumimoji="1" lang="en-US" altLang="ja-JP" sz="3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1" lang="ja-JP" altLang="en-US" sz="3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金</a:t>
            </a:r>
            <a:r>
              <a:rPr kumimoji="1" lang="en-US" altLang="ja-JP" sz="3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</a:p>
          <a:p>
            <a:r>
              <a:rPr lang="en-US" altLang="ja-JP" sz="5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en-US" altLang="ja-JP" sz="55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lang="ja-JP" altLang="en-US" sz="3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r>
              <a:rPr lang="ja-JP" altLang="en-US" sz="2000" b="1" dirty="0">
                <a:solidFill>
                  <a:schemeClr val="bg1"/>
                </a:solidFill>
                <a:latin typeface="Lucida Handwriting" panose="03010101010101010101" pitchFamily="66" charset="0"/>
                <a:ea typeface="HGP創英角ｺﾞｼｯｸUB" panose="020B0900000000000000" pitchFamily="50" charset="-128"/>
                <a:cs typeface="MV Boli" panose="02000500030200090000" pitchFamily="2" charset="0"/>
              </a:rPr>
              <a:t>　</a:t>
            </a:r>
            <a:r>
              <a:rPr lang="en-US" altLang="ja-JP" sz="2000" b="1" dirty="0">
                <a:solidFill>
                  <a:schemeClr val="bg1"/>
                </a:solidFill>
                <a:latin typeface="Lucida Handwriting" panose="03010101010101010101" pitchFamily="66" charset="0"/>
                <a:ea typeface="HGP創英角ｺﾞｼｯｸUB" panose="020B0900000000000000" pitchFamily="50" charset="-128"/>
                <a:cs typeface="MV Boli" panose="02000500030200090000" pitchFamily="2" charset="0"/>
              </a:rPr>
              <a:t>Start</a:t>
            </a:r>
            <a:r>
              <a:rPr lang="ja-JP" altLang="en-US" sz="2000" b="1" dirty="0">
                <a:solidFill>
                  <a:schemeClr val="bg1"/>
                </a:solidFill>
                <a:latin typeface="Lucida Handwriting" panose="03010101010101010101" pitchFamily="66" charset="0"/>
                <a:ea typeface="HGP創英角ｺﾞｼｯｸUB" panose="020B0900000000000000" pitchFamily="50" charset="-128"/>
                <a:cs typeface="MV Boli" panose="02000500030200090000" pitchFamily="2" charset="0"/>
              </a:rPr>
              <a:t>　</a:t>
            </a:r>
            <a:endParaRPr kumimoji="1" lang="ja-JP" altLang="en-US" sz="2000" b="1" dirty="0">
              <a:solidFill>
                <a:schemeClr val="bg1"/>
              </a:solidFill>
              <a:latin typeface="Lucida Handwriting" panose="03010101010101010101" pitchFamily="66" charset="0"/>
              <a:ea typeface="HGP創英角ｺﾞｼｯｸUB" panose="020B0900000000000000" pitchFamily="50" charset="-128"/>
              <a:cs typeface="MV Boli" panose="02000500030200090000" pitchFamily="2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5E1205-6007-1A42-1B81-EEF4F710BBC6}"/>
              </a:ext>
            </a:extLst>
          </p:cNvPr>
          <p:cNvSpPr txBox="1"/>
          <p:nvPr/>
        </p:nvSpPr>
        <p:spPr>
          <a:xfrm>
            <a:off x="5215260" y="6870227"/>
            <a:ext cx="1567927" cy="223138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27</a:t>
            </a:r>
            <a:r>
              <a:rPr lang="ja-JP" altLang="en-US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弾</a:t>
            </a:r>
            <a:r>
              <a:rPr lang="en-US" altLang="ja-JP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(2021</a:t>
            </a:r>
            <a:r>
              <a:rPr lang="ja-JP" altLang="en-US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lang="en-US" altLang="ja-JP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85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11A7986-D7AB-450D-9EE6-7D6A286D382C}"/>
              </a:ext>
            </a:extLst>
          </p:cNvPr>
          <p:cNvSpPr txBox="1"/>
          <p:nvPr/>
        </p:nvSpPr>
        <p:spPr>
          <a:xfrm>
            <a:off x="5220010" y="5612252"/>
            <a:ext cx="1558426" cy="223138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en-US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弾</a:t>
            </a:r>
            <a:r>
              <a:rPr lang="en-US" altLang="ja-JP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(2020</a:t>
            </a:r>
            <a:r>
              <a:rPr lang="ja-JP" altLang="en-US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lang="en-US" altLang="ja-JP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85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B39747-113C-E5F6-1A1A-28FA8EF87693}"/>
              </a:ext>
            </a:extLst>
          </p:cNvPr>
          <p:cNvSpPr txBox="1"/>
          <p:nvPr/>
        </p:nvSpPr>
        <p:spPr>
          <a:xfrm>
            <a:off x="5212960" y="8158453"/>
            <a:ext cx="1560726" cy="223138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</a:t>
            </a:r>
            <a:r>
              <a:rPr lang="ja-JP" altLang="en-US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弾</a:t>
            </a:r>
            <a:r>
              <a:rPr lang="en-US" altLang="ja-JP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(2022</a:t>
            </a:r>
            <a:r>
              <a:rPr lang="ja-JP" altLang="en-US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lang="en-US" altLang="ja-JP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8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85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ECF0BD3-5E6F-F1EC-1E97-F7FED1A6B0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0" y="67870"/>
            <a:ext cx="1094213" cy="122349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7F5E7EA-459A-EA67-B68C-99095B4819E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9409" t="13689" r="5052"/>
          <a:stretch/>
        </p:blipFill>
        <p:spPr>
          <a:xfrm>
            <a:off x="5224760" y="8552398"/>
            <a:ext cx="1558427" cy="1113327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99457F9-1A65-4CDE-9898-AB6CD4717CEB}"/>
              </a:ext>
            </a:extLst>
          </p:cNvPr>
          <p:cNvSpPr txBox="1"/>
          <p:nvPr/>
        </p:nvSpPr>
        <p:spPr>
          <a:xfrm>
            <a:off x="5220010" y="9433965"/>
            <a:ext cx="1558426" cy="247554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lang="ja-JP" altLang="en-US" sz="9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9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52</a:t>
            </a:r>
            <a:r>
              <a:rPr lang="ja-JP" altLang="en-US" sz="9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弾</a:t>
            </a:r>
            <a:r>
              <a:rPr lang="en-US" altLang="ja-JP" sz="9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(2024</a:t>
            </a:r>
            <a:r>
              <a:rPr lang="ja-JP" altLang="en-US" sz="9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9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9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9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9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lang="en-US" altLang="ja-JP" sz="9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9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9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49C99FA-9FF2-A6FD-844D-2EE7615A32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8" y="5744383"/>
            <a:ext cx="1930911" cy="289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88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1312</TotalTime>
  <Words>315</Words>
  <Application>Microsoft Office PowerPoint</Application>
  <PresentationFormat>ユーザー設定</PresentationFormat>
  <Paragraphs>35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HGP創英角ｺﾞｼｯｸUB</vt:lpstr>
      <vt:lpstr>HG丸ｺﾞｼｯｸM-PRO</vt:lpstr>
      <vt:lpstr>Meiryo UI</vt:lpstr>
      <vt:lpstr>游ゴシック</vt:lpstr>
      <vt:lpstr>Arial</vt:lpstr>
      <vt:lpstr>Calibri</vt:lpstr>
      <vt:lpstr>Calibri Light</vt:lpstr>
      <vt:lpstr>Lucida Handwriting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古澤和也</dc:creator>
  <cp:lastModifiedBy>珠貴 石割</cp:lastModifiedBy>
  <cp:revision>112</cp:revision>
  <cp:lastPrinted>2024-10-23T01:36:34Z</cp:lastPrinted>
  <dcterms:created xsi:type="dcterms:W3CDTF">2020-04-22T09:39:32Z</dcterms:created>
  <dcterms:modified xsi:type="dcterms:W3CDTF">2024-10-24T00:58:50Z</dcterms:modified>
</cp:coreProperties>
</file>