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2" autoAdjust="0"/>
    <p:restoredTop sz="94660"/>
  </p:normalViewPr>
  <p:slideViewPr>
    <p:cSldViewPr snapToGrid="0">
      <p:cViewPr varScale="1">
        <p:scale>
          <a:sx n="55" d="100"/>
          <a:sy n="55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7770DE-476C-8FDD-DFC9-AF172C86B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18B9CBF-E6A9-D633-3743-55E6B5136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FA505D-109C-74F8-4973-ED311F30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D9C37D-A232-A410-52BA-87E2333C5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FB01B3-7B4B-0F91-6ACA-4E3A203D7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86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3EECD-EB7D-D509-243A-522802879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1F30972-D62E-3D5F-BD66-E97C53E5FE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8BD04-FE16-6C4A-6B9A-6E692927E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90B0B0-C3DB-EEFE-2F7D-75CC19E07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5EF062-B951-D0C3-9176-EE7A84699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0910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2B400C2-A1EE-DBC2-E557-1E3F29E8DB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155681E-7F47-84E2-D543-F5B20D607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77699E-1C64-E395-34C6-DEDE55AAE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C9CD5C-D4CB-C788-BBD6-F985F2158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1228AD-727C-B87B-EA4A-BF3D8572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85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48B277-D774-0BCC-D8EB-7236C9D28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C91E9D-BAD0-4D09-F9CB-4E7D52175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DC4115-E8DC-8595-99EB-1E72F2A97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72135C-1C29-4324-B51A-4B6AC30D0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172E47-B868-270B-48BC-42865D62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35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BCCAF3-E9DD-6C69-4B56-D895E8F9E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B1F102-85DE-DDF0-F196-0E065A69F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3AAE4D-4E70-FCB7-2943-623F7C61E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EB3F2D-8E5C-76AC-3C23-B63534CCF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BC97C1-80EA-A92F-7F7A-2912ED63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7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9A1342-E821-D121-E435-FFB9CC67F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051D5C-770F-4A8B-0360-602268D97C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8054B0B-DD9E-5918-9604-BA305E977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99A8C2-F36D-BC26-2B42-43BEE9797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A73FFD-E9DC-57ED-F8CA-8AD4697AF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5A7180-C9E7-4E37-89C4-D3249498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823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937F42-43ED-662E-C9EF-6B103EFD0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E5DB4F-D17A-4A2F-E3D3-469EBC89B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9D5B550-9940-18F7-37B8-E3AE25A97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E033E33-79C9-6DB3-E0A9-A4E956DC9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6859214-E43C-3F38-834D-A2CCD69AD5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3CE944-3B89-4009-DFFD-BBD0E3552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CA8822E-1688-0CA1-85AD-BBD5FDA7E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10CE9E4-16A0-7CF9-AD8D-B5DF5C7F9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338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17E8DA-96C3-2BCB-AFC1-88221BC06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E6AB7D2-4B9D-1224-C304-2E7B3365B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D31FCF6-A14E-611A-6B21-531FD0FC5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4E92A36-5F1D-523E-80E8-3D5189327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34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BA2CFA0-9803-5E63-678F-AC8F5CE33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FEAA1B3-116D-B970-CA12-AEAC0B752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72182A-7B13-6744-A725-0BE3326EC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97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D220FB-7880-3ABB-6805-20197AACB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88009C-200C-8245-5AE4-77049E827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2F38F3-949F-DD40-B39F-D1EDD708D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A4A099-A8B1-1C97-E04D-3630825B4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3CC98B-D3DA-57B9-CA7E-2A22FA75A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2990D2-0613-8F23-2F87-57CE09106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01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6A94D-CBA2-1BE4-EA21-E08A6868D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218475-1287-7E8F-9775-748AF0AA8B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9EF04B-9C72-2086-9899-3E05D25AD9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20576F-6DB6-CBBA-B150-9CEBD6E5E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756CEB-CFB4-6E22-CCBB-64691F218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9F9AF-631E-17D1-31C1-14CB1046E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40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A1C1873-CEF8-63C3-A2E9-3031AA044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B1FB3F-0E61-06B4-2705-F218E40FC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99C7B5-1BA7-3FEC-91A9-81DF8C9DC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7B7A6-F89E-4145-9206-678872A5B6B4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0B0179-0B85-3B5E-3CFB-3CD2A56A9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6C9DA9-7817-C3C9-CE71-DE59BB6F28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3B1B7-E950-49B9-A614-E3458BC7D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76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DFF6A6F-419B-591A-146A-5631412F2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932" y="0"/>
            <a:ext cx="10514135" cy="686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672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ciao-a202421@outlook.jp</dc:creator>
  <cp:lastModifiedBy>ciao-a202421@outlook.jp</cp:lastModifiedBy>
  <cp:revision>2</cp:revision>
  <dcterms:created xsi:type="dcterms:W3CDTF">2024-08-29T02:33:48Z</dcterms:created>
  <dcterms:modified xsi:type="dcterms:W3CDTF">2024-08-29T02:36:09Z</dcterms:modified>
</cp:coreProperties>
</file>