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3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88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20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02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76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705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300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233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9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877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10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17000"/>
        </a:lnSpc>
        <a:spcBef>
          <a:spcPct val="0"/>
        </a:spcBef>
        <a:buNone/>
        <a:defRPr sz="3600" i="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7000"/>
        </a:lnSpc>
        <a:spcBef>
          <a:spcPts val="1000"/>
        </a:spcBef>
        <a:buFont typeface="Arial" panose="020B0604020202020204" pitchFamily="34" charset="0"/>
        <a:buNone/>
        <a:defRPr sz="2000" kern="1200" spc="9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800" kern="1200" spc="9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600" kern="1200" spc="9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1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図 4" descr="海が見える&#10;&#10;中程度の精度で自動的に生成された説明">
            <a:extLst>
              <a:ext uri="{FF2B5EF4-FFF2-40B4-BE49-F238E27FC236}">
                <a16:creationId xmlns:a16="http://schemas.microsoft.com/office/drawing/2014/main" id="{CC53A068-25C3-0BB2-4AFC-BEB396FFD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3144724" y="1148240"/>
            <a:ext cx="7767533" cy="436842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E8923E-59D8-AF85-549D-07B2ED1484C4}"/>
              </a:ext>
            </a:extLst>
          </p:cNvPr>
          <p:cNvSpPr txBox="1"/>
          <p:nvPr/>
        </p:nvSpPr>
        <p:spPr>
          <a:xfrm>
            <a:off x="3886647" y="2227888"/>
            <a:ext cx="3877985" cy="1200329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ja-JP" altLang="en-US" sz="72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ビンゴゲーム</a:t>
            </a:r>
            <a:endParaRPr kumimoji="1" lang="ja-JP" altLang="en-US" sz="72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1" name="図 10" descr="アイコン">
            <a:extLst>
              <a:ext uri="{FF2B5EF4-FFF2-40B4-BE49-F238E27FC236}">
                <a16:creationId xmlns:a16="http://schemas.microsoft.com/office/drawing/2014/main" id="{B5E0A2A3-2D73-5D87-C19D-77AD2C3FB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87" y="1361970"/>
            <a:ext cx="2263561" cy="237593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D61C63-B781-6B3A-10D5-EA9ADF24733C}"/>
              </a:ext>
            </a:extLst>
          </p:cNvPr>
          <p:cNvSpPr txBox="1"/>
          <p:nvPr/>
        </p:nvSpPr>
        <p:spPr>
          <a:xfrm>
            <a:off x="4096909" y="3972345"/>
            <a:ext cx="526177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kumimoji="1"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皆でコミュニケーション</a:t>
            </a:r>
          </a:p>
        </p:txBody>
      </p:sp>
    </p:spTree>
    <p:extLst>
      <p:ext uri="{BB962C8B-B14F-4D97-AF65-F5344CB8AC3E}">
        <p14:creationId xmlns:p14="http://schemas.microsoft.com/office/powerpoint/2010/main" val="291830980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HG創英角ﾎﾟｯﾌﾟ体</vt:lpstr>
      <vt:lpstr>Yu Gothic</vt:lpstr>
      <vt:lpstr>Yu Mincho Demibold</vt:lpstr>
      <vt:lpstr>Arial</vt:lpstr>
      <vt:lpstr>Avenir Next LT Pro Light</vt:lpstr>
      <vt:lpstr>RocaVTI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上尾 チャオ</dc:creator>
  <cp:lastModifiedBy>上尾 チャオ</cp:lastModifiedBy>
  <cp:revision>4</cp:revision>
  <dcterms:created xsi:type="dcterms:W3CDTF">2023-09-07T02:38:48Z</dcterms:created>
  <dcterms:modified xsi:type="dcterms:W3CDTF">2023-10-11T06:45:16Z</dcterms:modified>
</cp:coreProperties>
</file>