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82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88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620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7021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763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4705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5300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8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9233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9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877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10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9/7/2023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05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44" r:id="rId6"/>
    <p:sldLayoutId id="2147483740" r:id="rId7"/>
    <p:sldLayoutId id="2147483741" r:id="rId8"/>
    <p:sldLayoutId id="2147483742" r:id="rId9"/>
    <p:sldLayoutId id="2147483743" r:id="rId10"/>
    <p:sldLayoutId id="2147483745" r:id="rId11"/>
  </p:sldLayoutIdLst>
  <p:hf sldNum="0" hdr="0" ftr="0" dt="0"/>
  <p:txStyles>
    <p:titleStyle>
      <a:lvl1pPr algn="l" defTabSz="914400" rtl="0" eaLnBrk="1" latinLnBrk="0" hangingPunct="1">
        <a:lnSpc>
          <a:spcPct val="117000"/>
        </a:lnSpc>
        <a:spcBef>
          <a:spcPct val="0"/>
        </a:spcBef>
        <a:buNone/>
        <a:defRPr sz="3600" i="0" kern="1200" spc="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7000"/>
        </a:lnSpc>
        <a:spcBef>
          <a:spcPts val="1000"/>
        </a:spcBef>
        <a:buFont typeface="Arial" panose="020B0604020202020204" pitchFamily="34" charset="0"/>
        <a:buNone/>
        <a:defRPr sz="2000" kern="1200" spc="9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800" kern="1200" spc="9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600" kern="1200" spc="9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14">
            <a:extLst>
              <a:ext uri="{FF2B5EF4-FFF2-40B4-BE49-F238E27FC236}">
                <a16:creationId xmlns:a16="http://schemas.microsoft.com/office/drawing/2014/main" id="{435959F4-53DA-47FF-BC24-1E5B75C69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7CF83E8-F6F0-41E3-B580-7412A04DD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1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9226104-0061-4319-8237-9C001BF85D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5" name="図 4" descr="海が見える&#10;&#10;中程度の精度で自動的に生成された説明">
            <a:extLst>
              <a:ext uri="{FF2B5EF4-FFF2-40B4-BE49-F238E27FC236}">
                <a16:creationId xmlns:a16="http://schemas.microsoft.com/office/drawing/2014/main" id="{CC53A068-25C3-0BB2-4AFC-BEB396FFD9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249CFB-5731-70D7-24F1-C0F07D840F25}"/>
              </a:ext>
            </a:extLst>
          </p:cNvPr>
          <p:cNvSpPr txBox="1"/>
          <p:nvPr/>
        </p:nvSpPr>
        <p:spPr>
          <a:xfrm>
            <a:off x="2527508" y="4512764"/>
            <a:ext cx="8494633" cy="1200329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7200" dirty="0">
                <a:solidFill>
                  <a:srgbClr val="FFC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人気のアニメ・・・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E8923E-59D8-AF85-549D-07B2ED1484C4}"/>
              </a:ext>
            </a:extLst>
          </p:cNvPr>
          <p:cNvSpPr txBox="1"/>
          <p:nvPr/>
        </p:nvSpPr>
        <p:spPr>
          <a:xfrm>
            <a:off x="3629025" y="1495425"/>
            <a:ext cx="3877985" cy="1200329"/>
          </a:xfrm>
          <a:prstGeom prst="rect">
            <a:avLst/>
          </a:prstGeom>
          <a:noFill/>
        </p:spPr>
        <p:txBody>
          <a:bodyPr wrap="none" rtlCol="0">
            <a:prstTxWarp prst="textTriangle">
              <a:avLst/>
            </a:prstTxWarp>
            <a:spAutoFit/>
          </a:bodyPr>
          <a:lstStyle/>
          <a:p>
            <a:r>
              <a:rPr kumimoji="1" lang="ja-JP" altLang="en-US" sz="72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発声練習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9E22C6-29B2-4086-975A-6F86044CFF70}"/>
              </a:ext>
            </a:extLst>
          </p:cNvPr>
          <p:cNvSpPr txBox="1"/>
          <p:nvPr/>
        </p:nvSpPr>
        <p:spPr>
          <a:xfrm>
            <a:off x="5044142" y="2828835"/>
            <a:ext cx="523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200" dirty="0">
                <a:solidFill>
                  <a:srgbClr val="00206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&amp;</a:t>
            </a:r>
            <a:endParaRPr kumimoji="1" lang="ja-JP" altLang="en-US" sz="7200" dirty="0">
              <a:solidFill>
                <a:srgbClr val="00206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1" name="図 10" descr="アイコン">
            <a:extLst>
              <a:ext uri="{FF2B5EF4-FFF2-40B4-BE49-F238E27FC236}">
                <a16:creationId xmlns:a16="http://schemas.microsoft.com/office/drawing/2014/main" id="{B5E0A2A3-2D73-5D87-C19D-77AD2C3FB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668" y="762037"/>
            <a:ext cx="2263561" cy="237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0980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Custom 101">
      <a:dk1>
        <a:sysClr val="windowText" lastClr="000000"/>
      </a:dk1>
      <a:lt1>
        <a:sysClr val="window" lastClr="FFFFFF"/>
      </a:lt1>
      <a:dk2>
        <a:srgbClr val="463443"/>
      </a:dk2>
      <a:lt2>
        <a:srgbClr val="F3F0E9"/>
      </a:lt2>
      <a:accent1>
        <a:srgbClr val="D45E5E"/>
      </a:accent1>
      <a:accent2>
        <a:srgbClr val="D49D8C"/>
      </a:accent2>
      <a:accent3>
        <a:srgbClr val="BF873A"/>
      </a:accent3>
      <a:accent4>
        <a:srgbClr val="C05050"/>
      </a:accent4>
      <a:accent5>
        <a:srgbClr val="A89F68"/>
      </a:accent5>
      <a:accent6>
        <a:srgbClr val="8F6B8A"/>
      </a:accent6>
      <a:hlink>
        <a:srgbClr val="D75681"/>
      </a:hlink>
      <a:folHlink>
        <a:srgbClr val="6C9D92"/>
      </a:folHlink>
    </a:clrScheme>
    <a:fontScheme name="Custom 36">
      <a:majorFont>
        <a:latin typeface="Yu Mincho Demibold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HG創英角ﾎﾟｯﾌﾟ体</vt:lpstr>
      <vt:lpstr>Yu Gothic</vt:lpstr>
      <vt:lpstr>Yu Mincho Demibold</vt:lpstr>
      <vt:lpstr>Arial</vt:lpstr>
      <vt:lpstr>Avenir Next LT Pro Light</vt:lpstr>
      <vt:lpstr>RocaVTI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上尾 チャオ</dc:creator>
  <cp:lastModifiedBy>上尾 チャオ</cp:lastModifiedBy>
  <cp:revision>1</cp:revision>
  <dcterms:created xsi:type="dcterms:W3CDTF">2023-09-07T02:38:48Z</dcterms:created>
  <dcterms:modified xsi:type="dcterms:W3CDTF">2023-09-07T02:49:53Z</dcterms:modified>
</cp:coreProperties>
</file>